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7" r:id="rId5"/>
    <p:sldId id="259" r:id="rId6"/>
    <p:sldId id="258" r:id="rId7"/>
    <p:sldId id="269" r:id="rId8"/>
    <p:sldId id="260" r:id="rId9"/>
    <p:sldId id="268" r:id="rId10"/>
    <p:sldId id="264" r:id="rId11"/>
    <p:sldId id="266" r:id="rId12"/>
    <p:sldId id="267" r:id="rId13"/>
    <p:sldId id="270" r:id="rId14"/>
    <p:sldId id="265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8C45D-02E6-EE16-D401-C9C9C6FECAF1}" v="8" dt="2023-10-18T08:44:31.711"/>
    <p1510:client id="{A7C352FF-20E9-C5C3-40FA-074346FCAEEF}" v="6" dt="2023-10-18T08:45:48.426"/>
    <p1510:client id="{A8B8A54D-5A7D-4521-AF68-4BA39F2B537F}" v="8" dt="2023-09-12T10:22:14.8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erkins" userId="93036837-752d-496a-80eb-c6052c922c96" providerId="ADAL" clId="{A8B8A54D-5A7D-4521-AF68-4BA39F2B537F}"/>
    <pc:docChg chg="undo custSel addSld delSld modSld">
      <pc:chgData name="Sam Perkins" userId="93036837-752d-496a-80eb-c6052c922c96" providerId="ADAL" clId="{A8B8A54D-5A7D-4521-AF68-4BA39F2B537F}" dt="2023-09-12T10:22:53.321" v="2047" actId="20577"/>
      <pc:docMkLst>
        <pc:docMk/>
      </pc:docMkLst>
      <pc:sldChg chg="del">
        <pc:chgData name="Sam Perkins" userId="93036837-752d-496a-80eb-c6052c922c96" providerId="ADAL" clId="{A8B8A54D-5A7D-4521-AF68-4BA39F2B537F}" dt="2023-09-12T10:15:49.362" v="1769" actId="2696"/>
        <pc:sldMkLst>
          <pc:docMk/>
          <pc:sldMk cId="0" sldId="256"/>
        </pc:sldMkLst>
      </pc:sldChg>
      <pc:sldChg chg="addSp delSp modSp mod">
        <pc:chgData name="Sam Perkins" userId="93036837-752d-496a-80eb-c6052c922c96" providerId="ADAL" clId="{A8B8A54D-5A7D-4521-AF68-4BA39F2B537F}" dt="2023-08-18T13:33:57.685" v="2" actId="931"/>
        <pc:sldMkLst>
          <pc:docMk/>
          <pc:sldMk cId="0" sldId="258"/>
        </pc:sldMkLst>
        <pc:spChg chg="del">
          <ac:chgData name="Sam Perkins" userId="93036837-752d-496a-80eb-c6052c922c96" providerId="ADAL" clId="{A8B8A54D-5A7D-4521-AF68-4BA39F2B537F}" dt="2023-08-18T13:33:45.891" v="1" actId="478"/>
          <ac:spMkLst>
            <pc:docMk/>
            <pc:sldMk cId="0" sldId="258"/>
            <ac:spMk id="5" creationId="{00000000-0000-0000-0000-000000000000}"/>
          </ac:spMkLst>
        </pc:spChg>
        <pc:spChg chg="add mod">
          <ac:chgData name="Sam Perkins" userId="93036837-752d-496a-80eb-c6052c922c96" providerId="ADAL" clId="{A8B8A54D-5A7D-4521-AF68-4BA39F2B537F}" dt="2023-08-18T13:33:45.891" v="1" actId="478"/>
          <ac:spMkLst>
            <pc:docMk/>
            <pc:sldMk cId="0" sldId="258"/>
            <ac:spMk id="22" creationId="{29EFBE9F-3454-C665-38BF-9B3C7D53BE8B}"/>
          </ac:spMkLst>
        </pc:spChg>
        <pc:grpChg chg="del">
          <ac:chgData name="Sam Perkins" userId="93036837-752d-496a-80eb-c6052c922c96" providerId="ADAL" clId="{A8B8A54D-5A7D-4521-AF68-4BA39F2B537F}" dt="2023-08-18T13:33:43.189" v="0" actId="478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Sam Perkins" userId="93036837-752d-496a-80eb-c6052c922c96" providerId="ADAL" clId="{A8B8A54D-5A7D-4521-AF68-4BA39F2B537F}" dt="2023-08-18T13:33:57.685" v="2" actId="931"/>
          <ac:picMkLst>
            <pc:docMk/>
            <pc:sldMk cId="0" sldId="258"/>
            <ac:picMk id="24" creationId="{8F53EF06-2058-2AAF-7D94-27164A54ECEB}"/>
          </ac:picMkLst>
        </pc:picChg>
      </pc:sldChg>
      <pc:sldChg chg="addSp delSp modSp mod">
        <pc:chgData name="Sam Perkins" userId="93036837-752d-496a-80eb-c6052c922c96" providerId="ADAL" clId="{A8B8A54D-5A7D-4521-AF68-4BA39F2B537F}" dt="2023-09-12T10:16:02.162" v="1771"/>
        <pc:sldMkLst>
          <pc:docMk/>
          <pc:sldMk cId="0" sldId="259"/>
        </pc:sldMkLst>
        <pc:spChg chg="del mod">
          <ac:chgData name="Sam Perkins" userId="93036837-752d-496a-80eb-c6052c922c96" providerId="ADAL" clId="{A8B8A54D-5A7D-4521-AF68-4BA39F2B537F}" dt="2023-09-12T10:16:01.350" v="1770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30T10:01:59.741" v="978" actId="20577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Sam Perkins" userId="93036837-752d-496a-80eb-c6052c922c96" providerId="ADAL" clId="{A8B8A54D-5A7D-4521-AF68-4BA39F2B537F}" dt="2023-09-12T10:16:02.162" v="1771"/>
          <ac:spMkLst>
            <pc:docMk/>
            <pc:sldMk cId="0" sldId="259"/>
            <ac:spMk id="34" creationId="{131D97D0-090C-A1E9-7E6A-F228A300BA11}"/>
          </ac:spMkLst>
        </pc:spChg>
      </pc:sldChg>
      <pc:sldChg chg="addSp delSp modSp mod">
        <pc:chgData name="Sam Perkins" userId="93036837-752d-496a-80eb-c6052c922c96" providerId="ADAL" clId="{A8B8A54D-5A7D-4521-AF68-4BA39F2B537F}" dt="2023-08-18T13:47:20.902" v="96" actId="20577"/>
        <pc:sldMkLst>
          <pc:docMk/>
          <pc:sldMk cId="0" sldId="260"/>
        </pc:sldMkLst>
        <pc:spChg chg="mod">
          <ac:chgData name="Sam Perkins" userId="93036837-752d-496a-80eb-c6052c922c96" providerId="ADAL" clId="{A8B8A54D-5A7D-4521-AF68-4BA39F2B537F}" dt="2023-08-18T13:47:16.814" v="94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18T13:44:11.664" v="72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18T13:47:20.902" v="96" actId="20577"/>
          <ac:spMkLst>
            <pc:docMk/>
            <pc:sldMk cId="0" sldId="260"/>
            <ac:spMk id="9" creationId="{00000000-0000-0000-0000-000000000000}"/>
          </ac:spMkLst>
        </pc:spChg>
        <pc:picChg chg="add mod">
          <ac:chgData name="Sam Perkins" userId="93036837-752d-496a-80eb-c6052c922c96" providerId="ADAL" clId="{A8B8A54D-5A7D-4521-AF68-4BA39F2B537F}" dt="2023-08-18T13:43:57.531" v="52" actId="1076"/>
          <ac:picMkLst>
            <pc:docMk/>
            <pc:sldMk cId="0" sldId="260"/>
            <ac:picMk id="10" creationId="{ABD6F49C-A1A1-E9D7-6789-3BB19B7D2A9E}"/>
          </ac:picMkLst>
        </pc:picChg>
        <pc:picChg chg="del">
          <ac:chgData name="Sam Perkins" userId="93036837-752d-496a-80eb-c6052c922c96" providerId="ADAL" clId="{A8B8A54D-5A7D-4521-AF68-4BA39F2B537F}" dt="2023-08-18T13:43:40.548" v="47" actId="478"/>
          <ac:picMkLst>
            <pc:docMk/>
            <pc:sldMk cId="0" sldId="260"/>
            <ac:picMk id="11" creationId="{09DE81A6-1B10-BD98-EF10-F0D91EF191EF}"/>
          </ac:picMkLst>
        </pc:picChg>
        <pc:picChg chg="mod ord">
          <ac:chgData name="Sam Perkins" userId="93036837-752d-496a-80eb-c6052c922c96" providerId="ADAL" clId="{A8B8A54D-5A7D-4521-AF68-4BA39F2B537F}" dt="2023-08-18T13:44:14.844" v="73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addSp delSp modSp mod">
        <pc:chgData name="Sam Perkins" userId="93036837-752d-496a-80eb-c6052c922c96" providerId="ADAL" clId="{A8B8A54D-5A7D-4521-AF68-4BA39F2B537F}" dt="2023-08-18T14:11:10.191" v="346" actId="20577"/>
        <pc:sldMkLst>
          <pc:docMk/>
          <pc:sldMk cId="0" sldId="264"/>
        </pc:sldMkLst>
        <pc:spChg chg="mod">
          <ac:chgData name="Sam Perkins" userId="93036837-752d-496a-80eb-c6052c922c96" providerId="ADAL" clId="{A8B8A54D-5A7D-4521-AF68-4BA39F2B537F}" dt="2023-08-18T14:10:54.003" v="340" actId="20577"/>
          <ac:spMkLst>
            <pc:docMk/>
            <pc:sldMk cId="0" sldId="264"/>
            <ac:spMk id="24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18T14:11:10.191" v="346" actId="20577"/>
          <ac:spMkLst>
            <pc:docMk/>
            <pc:sldMk cId="0" sldId="264"/>
            <ac:spMk id="25" creationId="{F43F1E40-FA47-9062-5E66-89913D4139B4}"/>
          </ac:spMkLst>
        </pc:spChg>
        <pc:spChg chg="mod">
          <ac:chgData name="Sam Perkins" userId="93036837-752d-496a-80eb-c6052c922c96" providerId="ADAL" clId="{A8B8A54D-5A7D-4521-AF68-4BA39F2B537F}" dt="2023-08-18T14:10:16.199" v="330" actId="122"/>
          <ac:spMkLst>
            <pc:docMk/>
            <pc:sldMk cId="0" sldId="264"/>
            <ac:spMk id="34" creationId="{95F0C90B-D5A4-3FDD-496E-E91FD6D8E6CB}"/>
          </ac:spMkLst>
        </pc:spChg>
        <pc:picChg chg="add mod">
          <ac:chgData name="Sam Perkins" userId="93036837-752d-496a-80eb-c6052c922c96" providerId="ADAL" clId="{A8B8A54D-5A7D-4521-AF68-4BA39F2B537F}" dt="2023-08-18T14:09:28.709" v="315" actId="1076"/>
          <ac:picMkLst>
            <pc:docMk/>
            <pc:sldMk cId="0" sldId="264"/>
            <ac:picMk id="3" creationId="{E44604CB-4F6F-E41C-B922-4C70877FF2F4}"/>
          </ac:picMkLst>
        </pc:picChg>
        <pc:picChg chg="add mod">
          <ac:chgData name="Sam Perkins" userId="93036837-752d-496a-80eb-c6052c922c96" providerId="ADAL" clId="{A8B8A54D-5A7D-4521-AF68-4BA39F2B537F}" dt="2023-08-18T14:09:58.663" v="321" actId="1076"/>
          <ac:picMkLst>
            <pc:docMk/>
            <pc:sldMk cId="0" sldId="264"/>
            <ac:picMk id="5" creationId="{1B29F33D-A1DF-F9A1-8A7B-15B1AAA23E92}"/>
          </ac:picMkLst>
        </pc:picChg>
        <pc:picChg chg="del">
          <ac:chgData name="Sam Perkins" userId="93036837-752d-496a-80eb-c6052c922c96" providerId="ADAL" clId="{A8B8A54D-5A7D-4521-AF68-4BA39F2B537F}" dt="2023-08-18T14:08:40.979" v="256" actId="478"/>
          <ac:picMkLst>
            <pc:docMk/>
            <pc:sldMk cId="0" sldId="264"/>
            <ac:picMk id="27" creationId="{30D4BE17-031A-5CE7-25FE-92DA186D9BB0}"/>
          </ac:picMkLst>
        </pc:picChg>
        <pc:picChg chg="del">
          <ac:chgData name="Sam Perkins" userId="93036837-752d-496a-80eb-c6052c922c96" providerId="ADAL" clId="{A8B8A54D-5A7D-4521-AF68-4BA39F2B537F}" dt="2023-08-18T14:09:31.796" v="317" actId="478"/>
          <ac:picMkLst>
            <pc:docMk/>
            <pc:sldMk cId="0" sldId="264"/>
            <ac:picMk id="29" creationId="{18C82853-4AD6-D396-D7E1-A8D77E74D201}"/>
          </ac:picMkLst>
        </pc:picChg>
        <pc:cxnChg chg="mod ord">
          <ac:chgData name="Sam Perkins" userId="93036837-752d-496a-80eb-c6052c922c96" providerId="ADAL" clId="{A8B8A54D-5A7D-4521-AF68-4BA39F2B537F}" dt="2023-08-18T14:10:04.910" v="324" actId="14100"/>
          <ac:cxnSpMkLst>
            <pc:docMk/>
            <pc:sldMk cId="0" sldId="264"/>
            <ac:cxnSpMk id="33" creationId="{C6860493-EDA8-60EC-01F5-3DA691F0D50A}"/>
          </ac:cxnSpMkLst>
        </pc:cxnChg>
      </pc:sldChg>
      <pc:sldChg chg="addSp delSp modSp mod">
        <pc:chgData name="Sam Perkins" userId="93036837-752d-496a-80eb-c6052c922c96" providerId="ADAL" clId="{A8B8A54D-5A7D-4521-AF68-4BA39F2B537F}" dt="2023-08-18T14:19:28.996" v="589" actId="1076"/>
        <pc:sldMkLst>
          <pc:docMk/>
          <pc:sldMk cId="1597043759" sldId="266"/>
        </pc:sldMkLst>
        <pc:spChg chg="mod">
          <ac:chgData name="Sam Perkins" userId="93036837-752d-496a-80eb-c6052c922c96" providerId="ADAL" clId="{A8B8A54D-5A7D-4521-AF68-4BA39F2B537F}" dt="2023-08-18T14:16:52.130" v="569" actId="20577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A8B8A54D-5A7D-4521-AF68-4BA39F2B537F}" dt="2023-08-18T14:19:28.996" v="589" actId="1076"/>
          <ac:spMkLst>
            <pc:docMk/>
            <pc:sldMk cId="1597043759" sldId="266"/>
            <ac:spMk id="34" creationId="{95F0C90B-D5A4-3FDD-496E-E91FD6D8E6CB}"/>
          </ac:spMkLst>
        </pc:spChg>
        <pc:picChg chg="add mod ord">
          <ac:chgData name="Sam Perkins" userId="93036837-752d-496a-80eb-c6052c922c96" providerId="ADAL" clId="{A8B8A54D-5A7D-4521-AF68-4BA39F2B537F}" dt="2023-08-18T14:19:20.537" v="576" actId="1076"/>
          <ac:picMkLst>
            <pc:docMk/>
            <pc:sldMk cId="1597043759" sldId="266"/>
            <ac:picMk id="3" creationId="{29DF0777-20B2-E494-BD85-9ABD73353DC8}"/>
          </ac:picMkLst>
        </pc:picChg>
        <pc:picChg chg="mod">
          <ac:chgData name="Sam Perkins" userId="93036837-752d-496a-80eb-c6052c922c96" providerId="ADAL" clId="{A8B8A54D-5A7D-4521-AF68-4BA39F2B537F}" dt="2023-08-18T14:19:22.524" v="577" actId="1076"/>
          <ac:picMkLst>
            <pc:docMk/>
            <pc:sldMk cId="1597043759" sldId="266"/>
            <ac:picMk id="18" creationId="{8D58A1DA-E18D-D10C-5A0C-22729EE483A3}"/>
          </ac:picMkLst>
        </pc:picChg>
        <pc:picChg chg="del">
          <ac:chgData name="Sam Perkins" userId="93036837-752d-496a-80eb-c6052c922c96" providerId="ADAL" clId="{A8B8A54D-5A7D-4521-AF68-4BA39F2B537F}" dt="2023-08-18T14:19:10.589" v="570" actId="478"/>
          <ac:picMkLst>
            <pc:docMk/>
            <pc:sldMk cId="1597043759" sldId="266"/>
            <ac:picMk id="20" creationId="{815167CC-B582-A56D-0629-309E349DE2A6}"/>
          </ac:picMkLst>
        </pc:picChg>
      </pc:sldChg>
      <pc:sldChg chg="addSp delSp modSp mod">
        <pc:chgData name="Sam Perkins" userId="93036837-752d-496a-80eb-c6052c922c96" providerId="ADAL" clId="{A8B8A54D-5A7D-4521-AF68-4BA39F2B537F}" dt="2023-09-12T10:20:13.323" v="1944" actId="947"/>
        <pc:sldMkLst>
          <pc:docMk/>
          <pc:sldMk cId="3947876680" sldId="267"/>
        </pc:sldMkLst>
        <pc:spChg chg="mod">
          <ac:chgData name="Sam Perkins" userId="93036837-752d-496a-80eb-c6052c922c96" providerId="ADAL" clId="{A8B8A54D-5A7D-4521-AF68-4BA39F2B537F}" dt="2023-09-12T10:20:13.323" v="1944" actId="947"/>
          <ac:spMkLst>
            <pc:docMk/>
            <pc:sldMk cId="3947876680" sldId="267"/>
            <ac:spMk id="5" creationId="{419D7535-4D6F-9F79-9DE3-444F8227974C}"/>
          </ac:spMkLst>
        </pc:spChg>
        <pc:spChg chg="mod">
          <ac:chgData name="Sam Perkins" userId="93036837-752d-496a-80eb-c6052c922c96" providerId="ADAL" clId="{A8B8A54D-5A7D-4521-AF68-4BA39F2B537F}" dt="2023-08-18T14:28:00.280" v="954"/>
          <ac:spMkLst>
            <pc:docMk/>
            <pc:sldMk cId="3947876680" sldId="267"/>
            <ac:spMk id="24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18T14:26:21.025" v="912" actId="1076"/>
          <ac:spMkLst>
            <pc:docMk/>
            <pc:sldMk cId="3947876680" sldId="267"/>
            <ac:spMk id="34" creationId="{95F0C90B-D5A4-3FDD-496E-E91FD6D8E6CB}"/>
          </ac:spMkLst>
        </pc:spChg>
        <pc:picChg chg="del">
          <ac:chgData name="Sam Perkins" userId="93036837-752d-496a-80eb-c6052c922c96" providerId="ADAL" clId="{A8B8A54D-5A7D-4521-AF68-4BA39F2B537F}" dt="2023-08-18T14:21:54.645" v="720" actId="478"/>
          <ac:picMkLst>
            <pc:docMk/>
            <pc:sldMk cId="3947876680" sldId="267"/>
            <ac:picMk id="3" creationId="{CA45BB85-A26B-8612-9CAA-D3DB99A595D8}"/>
          </ac:picMkLst>
        </pc:picChg>
        <pc:picChg chg="del">
          <ac:chgData name="Sam Perkins" userId="93036837-752d-496a-80eb-c6052c922c96" providerId="ADAL" clId="{A8B8A54D-5A7D-4521-AF68-4BA39F2B537F}" dt="2023-08-18T14:21:58.464" v="721" actId="478"/>
          <ac:picMkLst>
            <pc:docMk/>
            <pc:sldMk cId="3947876680" sldId="267"/>
            <ac:picMk id="4" creationId="{FC196947-60E6-8E1B-566A-EC24482C772E}"/>
          </ac:picMkLst>
        </pc:picChg>
        <pc:picChg chg="add mod">
          <ac:chgData name="Sam Perkins" userId="93036837-752d-496a-80eb-c6052c922c96" providerId="ADAL" clId="{A8B8A54D-5A7D-4521-AF68-4BA39F2B537F}" dt="2023-08-18T14:25:06.255" v="754" actId="1076"/>
          <ac:picMkLst>
            <pc:docMk/>
            <pc:sldMk cId="3947876680" sldId="267"/>
            <ac:picMk id="6" creationId="{1314BB8F-1FB3-8816-A346-C05811DB6F96}"/>
          </ac:picMkLst>
        </pc:picChg>
        <pc:picChg chg="add mod">
          <ac:chgData name="Sam Perkins" userId="93036837-752d-496a-80eb-c6052c922c96" providerId="ADAL" clId="{A8B8A54D-5A7D-4521-AF68-4BA39F2B537F}" dt="2023-08-18T14:25:09.678" v="755" actId="1076"/>
          <ac:picMkLst>
            <pc:docMk/>
            <pc:sldMk cId="3947876680" sldId="267"/>
            <ac:picMk id="7" creationId="{C149949E-6C46-BE74-9AA1-51CDBF319AA6}"/>
          </ac:picMkLst>
        </pc:picChg>
      </pc:sldChg>
      <pc:sldChg chg="addSp delSp modSp add mod">
        <pc:chgData name="Sam Perkins" userId="93036837-752d-496a-80eb-c6052c922c96" providerId="ADAL" clId="{A8B8A54D-5A7D-4521-AF68-4BA39F2B537F}" dt="2023-08-30T10:10:58.423" v="1402" actId="1076"/>
        <pc:sldMkLst>
          <pc:docMk/>
          <pc:sldMk cId="3224416011" sldId="268"/>
        </pc:sldMkLst>
        <pc:spChg chg="del">
          <ac:chgData name="Sam Perkins" userId="93036837-752d-496a-80eb-c6052c922c96" providerId="ADAL" clId="{A8B8A54D-5A7D-4521-AF68-4BA39F2B537F}" dt="2023-08-18T13:45:26.453" v="79" actId="478"/>
          <ac:spMkLst>
            <pc:docMk/>
            <pc:sldMk cId="3224416011" sldId="268"/>
            <ac:spMk id="2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30T10:10:58.423" v="1402" actId="1076"/>
          <ac:spMkLst>
            <pc:docMk/>
            <pc:sldMk cId="3224416011" sldId="268"/>
            <ac:spMk id="3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18T13:47:42.747" v="101" actId="20577"/>
          <ac:spMkLst>
            <pc:docMk/>
            <pc:sldMk cId="3224416011" sldId="268"/>
            <ac:spMk id="9" creationId="{00000000-0000-0000-0000-000000000000}"/>
          </ac:spMkLst>
        </pc:spChg>
        <pc:spChg chg="add del mod">
          <ac:chgData name="Sam Perkins" userId="93036837-752d-496a-80eb-c6052c922c96" providerId="ADAL" clId="{A8B8A54D-5A7D-4521-AF68-4BA39F2B537F}" dt="2023-08-18T13:45:46.129" v="88"/>
          <ac:spMkLst>
            <pc:docMk/>
            <pc:sldMk cId="3224416011" sldId="268"/>
            <ac:spMk id="11" creationId="{A45765AB-8CCA-8C42-6DD4-FFB324105AB0}"/>
          </ac:spMkLst>
        </pc:spChg>
        <pc:spChg chg="add del">
          <ac:chgData name="Sam Perkins" userId="93036837-752d-496a-80eb-c6052c922c96" providerId="ADAL" clId="{A8B8A54D-5A7D-4521-AF68-4BA39F2B537F}" dt="2023-08-18T13:45:32.662" v="81" actId="478"/>
          <ac:spMkLst>
            <pc:docMk/>
            <pc:sldMk cId="3224416011" sldId="268"/>
            <ac:spMk id="14" creationId="{C9243828-8AD9-502E-C678-92B472BF8C7E}"/>
          </ac:spMkLst>
        </pc:spChg>
        <pc:spChg chg="add del mod">
          <ac:chgData name="Sam Perkins" userId="93036837-752d-496a-80eb-c6052c922c96" providerId="ADAL" clId="{A8B8A54D-5A7D-4521-AF68-4BA39F2B537F}" dt="2023-08-18T13:45:44" v="86" actId="22"/>
          <ac:spMkLst>
            <pc:docMk/>
            <pc:sldMk cId="3224416011" sldId="268"/>
            <ac:spMk id="16" creationId="{CC16D071-D768-8B6C-23F5-BFFC4F41DABB}"/>
          </ac:spMkLst>
        </pc:spChg>
        <pc:picChg chg="add mod">
          <ac:chgData name="Sam Perkins" userId="93036837-752d-496a-80eb-c6052c922c96" providerId="ADAL" clId="{A8B8A54D-5A7D-4521-AF68-4BA39F2B537F}" dt="2023-08-30T10:10:42.225" v="1397" actId="14100"/>
          <ac:picMkLst>
            <pc:docMk/>
            <pc:sldMk cId="3224416011" sldId="268"/>
            <ac:picMk id="5" creationId="{9709E4D6-8D00-E42C-BBD0-C70ED326B09D}"/>
          </ac:picMkLst>
        </pc:picChg>
        <pc:picChg chg="add del">
          <ac:chgData name="Sam Perkins" userId="93036837-752d-496a-80eb-c6052c922c96" providerId="ADAL" clId="{A8B8A54D-5A7D-4521-AF68-4BA39F2B537F}" dt="2023-08-30T10:09:38.610" v="1273" actId="478"/>
          <ac:picMkLst>
            <pc:docMk/>
            <pc:sldMk cId="3224416011" sldId="268"/>
            <ac:picMk id="10" creationId="{ABD6F49C-A1A1-E9D7-6789-3BB19B7D2A9E}"/>
          </ac:picMkLst>
        </pc:picChg>
        <pc:picChg chg="del mod ord">
          <ac:chgData name="Sam Perkins" userId="93036837-752d-496a-80eb-c6052c922c96" providerId="ADAL" clId="{A8B8A54D-5A7D-4521-AF68-4BA39F2B537F}" dt="2023-08-30T10:09:45.019" v="1278" actId="478"/>
          <ac:picMkLst>
            <pc:docMk/>
            <pc:sldMk cId="3224416011" sldId="268"/>
            <ac:picMk id="12" creationId="{5FF34CDD-3BCD-90E7-628F-9023A86C8EB0}"/>
          </ac:picMkLst>
        </pc:picChg>
        <pc:picChg chg="add del mod">
          <ac:chgData name="Sam Perkins" userId="93036837-752d-496a-80eb-c6052c922c96" providerId="ADAL" clId="{A8B8A54D-5A7D-4521-AF68-4BA39F2B537F}" dt="2023-08-18T14:24:47.842" v="746" actId="22"/>
          <ac:picMkLst>
            <pc:docMk/>
            <pc:sldMk cId="3224416011" sldId="268"/>
            <ac:picMk id="18" creationId="{C51A2921-BEB4-4446-535B-ACF9CBDAB67F}"/>
          </ac:picMkLst>
        </pc:picChg>
      </pc:sldChg>
      <pc:sldChg chg="addSp delSp modSp del mod">
        <pc:chgData name="Sam Perkins" userId="93036837-752d-496a-80eb-c6052c922c96" providerId="ADAL" clId="{A8B8A54D-5A7D-4521-AF68-4BA39F2B537F}" dt="2023-08-18T13:45:22.007" v="77" actId="2696"/>
        <pc:sldMkLst>
          <pc:docMk/>
          <pc:sldMk cId="3447789929" sldId="268"/>
        </pc:sldMkLst>
        <pc:spChg chg="del mod">
          <ac:chgData name="Sam Perkins" userId="93036837-752d-496a-80eb-c6052c922c96" providerId="ADAL" clId="{A8B8A54D-5A7D-4521-AF68-4BA39F2B537F}" dt="2023-08-18T13:45:19.938" v="76" actId="478"/>
          <ac:spMkLst>
            <pc:docMk/>
            <pc:sldMk cId="3447789929" sldId="268"/>
            <ac:spMk id="2" creationId="{00000000-0000-0000-0000-000000000000}"/>
          </ac:spMkLst>
        </pc:spChg>
        <pc:spChg chg="add mod">
          <ac:chgData name="Sam Perkins" userId="93036837-752d-496a-80eb-c6052c922c96" providerId="ADAL" clId="{A8B8A54D-5A7D-4521-AF68-4BA39F2B537F}" dt="2023-08-18T13:45:19.938" v="76" actId="478"/>
          <ac:spMkLst>
            <pc:docMk/>
            <pc:sldMk cId="3447789929" sldId="268"/>
            <ac:spMk id="10" creationId="{C8477D9A-F138-1CC0-ABF3-A7DE558F9A3C}"/>
          </ac:spMkLst>
        </pc:spChg>
      </pc:sldChg>
      <pc:sldChg chg="modSp add mod">
        <pc:chgData name="Sam Perkins" userId="93036837-752d-496a-80eb-c6052c922c96" providerId="ADAL" clId="{A8B8A54D-5A7D-4521-AF68-4BA39F2B537F}" dt="2023-08-30T10:05:34.475" v="1272" actId="20577"/>
        <pc:sldMkLst>
          <pc:docMk/>
          <pc:sldMk cId="1489931828" sldId="269"/>
        </pc:sldMkLst>
        <pc:spChg chg="mod">
          <ac:chgData name="Sam Perkins" userId="93036837-752d-496a-80eb-c6052c922c96" providerId="ADAL" clId="{A8B8A54D-5A7D-4521-AF68-4BA39F2B537F}" dt="2023-08-30T10:05:34.475" v="1272" actId="20577"/>
          <ac:spMkLst>
            <pc:docMk/>
            <pc:sldMk cId="1489931828" sldId="269"/>
            <ac:spMk id="2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30T10:02:38.700" v="1009" actId="20577"/>
          <ac:spMkLst>
            <pc:docMk/>
            <pc:sldMk cId="1489931828" sldId="269"/>
            <ac:spMk id="3" creationId="{00000000-0000-0000-0000-000000000000}"/>
          </ac:spMkLst>
        </pc:spChg>
      </pc:sldChg>
      <pc:sldChg chg="addSp delSp modSp add mod">
        <pc:chgData name="Sam Perkins" userId="93036837-752d-496a-80eb-c6052c922c96" providerId="ADAL" clId="{A8B8A54D-5A7D-4521-AF68-4BA39F2B537F}" dt="2023-09-12T10:22:53.321" v="2047" actId="20577"/>
        <pc:sldMkLst>
          <pc:docMk/>
          <pc:sldMk cId="962678668" sldId="270"/>
        </pc:sldMkLst>
        <pc:spChg chg="mod">
          <ac:chgData name="Sam Perkins" userId="93036837-752d-496a-80eb-c6052c922c96" providerId="ADAL" clId="{A8B8A54D-5A7D-4521-AF68-4BA39F2B537F}" dt="2023-09-12T10:22:53.321" v="2047" actId="20577"/>
          <ac:spMkLst>
            <pc:docMk/>
            <pc:sldMk cId="962678668" sldId="270"/>
            <ac:spMk id="5" creationId="{419D7535-4D6F-9F79-9DE3-444F8227974C}"/>
          </ac:spMkLst>
        </pc:spChg>
        <pc:spChg chg="mod">
          <ac:chgData name="Sam Perkins" userId="93036837-752d-496a-80eb-c6052c922c96" providerId="ADAL" clId="{A8B8A54D-5A7D-4521-AF68-4BA39F2B537F}" dt="2023-08-30T10:12:19.792" v="1410" actId="20577"/>
          <ac:spMkLst>
            <pc:docMk/>
            <pc:sldMk cId="962678668" sldId="270"/>
            <ac:spMk id="10" creationId="{00000000-0000-0000-0000-000000000000}"/>
          </ac:spMkLst>
        </pc:spChg>
        <pc:spChg chg="del">
          <ac:chgData name="Sam Perkins" userId="93036837-752d-496a-80eb-c6052c922c96" providerId="ADAL" clId="{A8B8A54D-5A7D-4521-AF68-4BA39F2B537F}" dt="2023-09-12T10:22:33.773" v="1953" actId="478"/>
          <ac:spMkLst>
            <pc:docMk/>
            <pc:sldMk cId="962678668" sldId="270"/>
            <ac:spMk id="12" creationId="{00000000-0000-0000-0000-000000000000}"/>
          </ac:spMkLst>
        </pc:spChg>
        <pc:spChg chg="mod">
          <ac:chgData name="Sam Perkins" userId="93036837-752d-496a-80eb-c6052c922c96" providerId="ADAL" clId="{A8B8A54D-5A7D-4521-AF68-4BA39F2B537F}" dt="2023-08-30T10:29:04.072" v="1766"/>
          <ac:spMkLst>
            <pc:docMk/>
            <pc:sldMk cId="962678668" sldId="270"/>
            <ac:spMk id="24" creationId="{00000000-0000-0000-0000-000000000000}"/>
          </ac:spMkLst>
        </pc:spChg>
        <pc:spChg chg="del">
          <ac:chgData name="Sam Perkins" userId="93036837-752d-496a-80eb-c6052c922c96" providerId="ADAL" clId="{A8B8A54D-5A7D-4521-AF68-4BA39F2B537F}" dt="2023-09-12T10:21:54.944" v="1947" actId="478"/>
          <ac:spMkLst>
            <pc:docMk/>
            <pc:sldMk cId="962678668" sldId="270"/>
            <ac:spMk id="34" creationId="{95F0C90B-D5A4-3FDD-496E-E91FD6D8E6CB}"/>
          </ac:spMkLst>
        </pc:spChg>
        <pc:picChg chg="add mod">
          <ac:chgData name="Sam Perkins" userId="93036837-752d-496a-80eb-c6052c922c96" providerId="ADAL" clId="{A8B8A54D-5A7D-4521-AF68-4BA39F2B537F}" dt="2023-09-12T10:22:31.596" v="1952" actId="1076"/>
          <ac:picMkLst>
            <pc:docMk/>
            <pc:sldMk cId="962678668" sldId="270"/>
            <ac:picMk id="3" creationId="{88C24D3E-99CF-675C-AFAE-6221E955392F}"/>
          </ac:picMkLst>
        </pc:picChg>
        <pc:picChg chg="del">
          <ac:chgData name="Sam Perkins" userId="93036837-752d-496a-80eb-c6052c922c96" providerId="ADAL" clId="{A8B8A54D-5A7D-4521-AF68-4BA39F2B537F}" dt="2023-09-12T10:21:51.591" v="1945" actId="478"/>
          <ac:picMkLst>
            <pc:docMk/>
            <pc:sldMk cId="962678668" sldId="270"/>
            <ac:picMk id="6" creationId="{1314BB8F-1FB3-8816-A346-C05811DB6F96}"/>
          </ac:picMkLst>
        </pc:picChg>
        <pc:picChg chg="del">
          <ac:chgData name="Sam Perkins" userId="93036837-752d-496a-80eb-c6052c922c96" providerId="ADAL" clId="{A8B8A54D-5A7D-4521-AF68-4BA39F2B537F}" dt="2023-09-12T10:21:53.600" v="1946" actId="478"/>
          <ac:picMkLst>
            <pc:docMk/>
            <pc:sldMk cId="962678668" sldId="270"/>
            <ac:picMk id="7" creationId="{C149949E-6C46-BE74-9AA1-51CDBF319AA6}"/>
          </ac:picMkLst>
        </pc:picChg>
      </pc:sldChg>
    </pc:docChg>
  </pc:docChgLst>
  <pc:docChgLst>
    <pc:chgData name="Heather McFarlane" userId="S::heather.mcfarlane@fidra.org.uk::e9364a39-2c7c-46c4-81d2-17505230911b" providerId="AD" clId="Web-{A7C352FF-20E9-C5C3-40FA-074346FCAEEF}"/>
    <pc:docChg chg="modSld">
      <pc:chgData name="Heather McFarlane" userId="S::heather.mcfarlane@fidra.org.uk::e9364a39-2c7c-46c4-81d2-17505230911b" providerId="AD" clId="Web-{A7C352FF-20E9-C5C3-40FA-074346FCAEEF}" dt="2023-10-18T08:45:48.208" v="2" actId="20577"/>
      <pc:docMkLst>
        <pc:docMk/>
      </pc:docMkLst>
      <pc:sldChg chg="modSp">
        <pc:chgData name="Heather McFarlane" userId="S::heather.mcfarlane@fidra.org.uk::e9364a39-2c7c-46c4-81d2-17505230911b" providerId="AD" clId="Web-{A7C352FF-20E9-C5C3-40FA-074346FCAEEF}" dt="2023-10-18T08:45:48.208" v="2" actId="20577"/>
        <pc:sldMkLst>
          <pc:docMk/>
          <pc:sldMk cId="0" sldId="264"/>
        </pc:sldMkLst>
        <pc:spChg chg="mod">
          <ac:chgData name="Heather McFarlane" userId="S::heather.mcfarlane@fidra.org.uk::e9364a39-2c7c-46c4-81d2-17505230911b" providerId="AD" clId="Web-{A7C352FF-20E9-C5C3-40FA-074346FCAEEF}" dt="2023-10-18T08:45:48.208" v="2" actId="20577"/>
          <ac:spMkLst>
            <pc:docMk/>
            <pc:sldMk cId="0" sldId="264"/>
            <ac:spMk id="25" creationId="{F43F1E40-FA47-9062-5E66-89913D4139B4}"/>
          </ac:spMkLst>
        </pc:spChg>
      </pc:sldChg>
      <pc:sldChg chg="modSp">
        <pc:chgData name="Heather McFarlane" userId="S::heather.mcfarlane@fidra.org.uk::e9364a39-2c7c-46c4-81d2-17505230911b" providerId="AD" clId="Web-{A7C352FF-20E9-C5C3-40FA-074346FCAEEF}" dt="2023-10-18T08:45:32.129" v="0" actId="20577"/>
        <pc:sldMkLst>
          <pc:docMk/>
          <pc:sldMk cId="0" sldId="265"/>
        </pc:sldMkLst>
        <pc:spChg chg="mod">
          <ac:chgData name="Heather McFarlane" userId="S::heather.mcfarlane@fidra.org.uk::e9364a39-2c7c-46c4-81d2-17505230911b" providerId="AD" clId="Web-{A7C352FF-20E9-C5C3-40FA-074346FCAEEF}" dt="2023-10-18T08:45:32.129" v="0" actId="20577"/>
          <ac:spMkLst>
            <pc:docMk/>
            <pc:sldMk cId="0" sldId="265"/>
            <ac:spMk id="6" creationId="{00000000-0000-0000-0000-000000000000}"/>
          </ac:spMkLst>
        </pc:spChg>
      </pc:sldChg>
    </pc:docChg>
  </pc:docChgLst>
  <pc:docChgLst>
    <pc:chgData name="Sam Perkins" userId="93036837-752d-496a-80eb-c6052c922c96" providerId="ADAL" clId="{F225C8A4-DF8F-4853-B611-584D9BBC2FFA}"/>
    <pc:docChg chg="undo custSel addSld delSld modSld">
      <pc:chgData name="Sam Perkins" userId="93036837-752d-496a-80eb-c6052c922c96" providerId="ADAL" clId="{F225C8A4-DF8F-4853-B611-584D9BBC2FFA}" dt="2023-08-08T10:15:36.586" v="4207" actId="1076"/>
      <pc:docMkLst>
        <pc:docMk/>
      </pc:docMkLst>
      <pc:sldChg chg="modSp mod">
        <pc:chgData name="Sam Perkins" userId="93036837-752d-496a-80eb-c6052c922c96" providerId="ADAL" clId="{F225C8A4-DF8F-4853-B611-584D9BBC2FFA}" dt="2023-08-08T08:08:06.486" v="5" actId="1076"/>
        <pc:sldMkLst>
          <pc:docMk/>
          <pc:sldMk cId="0" sldId="258"/>
        </pc:sldMkLst>
        <pc:grpChg chg="mod">
          <ac:chgData name="Sam Perkins" userId="93036837-752d-496a-80eb-c6052c922c96" providerId="ADAL" clId="{F225C8A4-DF8F-4853-B611-584D9BBC2FFA}" dt="2023-08-08T08:07:57.857" v="3" actId="1076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Sam Perkins" userId="93036837-752d-496a-80eb-c6052c922c96" providerId="ADAL" clId="{F225C8A4-DF8F-4853-B611-584D9BBC2FFA}" dt="2023-08-08T08:08:06.486" v="5" actId="1076"/>
          <ac:grpSpMkLst>
            <pc:docMk/>
            <pc:sldMk cId="0" sldId="258"/>
            <ac:grpSpMk id="6" creationId="{00000000-0000-0000-0000-000000000000}"/>
          </ac:grpSpMkLst>
        </pc:grpChg>
      </pc:sldChg>
      <pc:sldChg chg="modSp mod">
        <pc:chgData name="Sam Perkins" userId="93036837-752d-496a-80eb-c6052c922c96" providerId="ADAL" clId="{F225C8A4-DF8F-4853-B611-584D9BBC2FFA}" dt="2023-08-08T09:57:15.289" v="3810" actId="20577"/>
        <pc:sldMkLst>
          <pc:docMk/>
          <pc:sldMk cId="0" sldId="259"/>
        </pc:sldMkLst>
        <pc:spChg chg="mod">
          <ac:chgData name="Sam Perkins" userId="93036837-752d-496a-80eb-c6052c922c96" providerId="ADAL" clId="{F225C8A4-DF8F-4853-B611-584D9BBC2FFA}" dt="2023-08-08T09:57:15.289" v="3810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23:35.397" v="2263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09:39:12.539" v="3327" actId="20577"/>
        <pc:sldMkLst>
          <pc:docMk/>
          <pc:sldMk cId="0" sldId="260"/>
        </pc:sldMkLst>
        <pc:spChg chg="mod">
          <ac:chgData name="Sam Perkins" userId="93036837-752d-496a-80eb-c6052c922c96" providerId="ADAL" clId="{F225C8A4-DF8F-4853-B611-584D9BBC2FFA}" dt="2023-08-08T09:39:12.539" v="332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14:30.435" v="19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09:11.118" v="17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39:04.366" v="3326" actId="2711"/>
          <ac:spMkLst>
            <pc:docMk/>
            <pc:sldMk cId="0" sldId="260"/>
            <ac:spMk id="9" creationId="{00000000-0000-0000-0000-000000000000}"/>
          </ac:spMkLst>
        </pc:spChg>
        <pc:picChg chg="del">
          <ac:chgData name="Sam Perkins" userId="93036837-752d-496a-80eb-c6052c922c96" providerId="ADAL" clId="{F225C8A4-DF8F-4853-B611-584D9BBC2FFA}" dt="2023-08-08T08:11:04.447" v="97" actId="478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Sam Perkins" userId="93036837-752d-496a-80eb-c6052c922c96" providerId="ADAL" clId="{F225C8A4-DF8F-4853-B611-584D9BBC2FFA}" dt="2023-08-08T08:13:48.259" v="105" actId="14100"/>
          <ac:picMkLst>
            <pc:docMk/>
            <pc:sldMk cId="0" sldId="260"/>
            <ac:picMk id="11" creationId="{09DE81A6-1B10-BD98-EF10-F0D91EF191EF}"/>
          </ac:picMkLst>
        </pc:picChg>
        <pc:picChg chg="add mod">
          <ac:chgData name="Sam Perkins" userId="93036837-752d-496a-80eb-c6052c922c96" providerId="ADAL" clId="{F225C8A4-DF8F-4853-B611-584D9BBC2FFA}" dt="2023-08-08T08:13:52.594" v="106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modSp del mod">
        <pc:chgData name="Sam Perkins" userId="93036837-752d-496a-80eb-c6052c922c96" providerId="ADAL" clId="{F225C8A4-DF8F-4853-B611-584D9BBC2FFA}" dt="2023-08-08T09:28:29.159" v="3175" actId="2696"/>
        <pc:sldMkLst>
          <pc:docMk/>
          <pc:sldMk cId="0" sldId="261"/>
        </pc:sldMkLst>
        <pc:spChg chg="mod">
          <ac:chgData name="Sam Perkins" userId="93036837-752d-496a-80eb-c6052c922c96" providerId="ADAL" clId="{F225C8A4-DF8F-4853-B611-584D9BBC2FFA}" dt="2023-08-08T08:15:02.645" v="200" actId="1076"/>
          <ac:spMkLst>
            <pc:docMk/>
            <pc:sldMk cId="0" sldId="261"/>
            <ac:spMk id="2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0:33.718" v="2216" actId="2696"/>
        <pc:sldMkLst>
          <pc:docMk/>
          <pc:sldMk cId="0" sldId="262"/>
        </pc:sldMkLst>
        <pc:spChg chg="mod">
          <ac:chgData name="Sam Perkins" userId="93036837-752d-496a-80eb-c6052c922c96" providerId="ADAL" clId="{F225C8A4-DF8F-4853-B611-584D9BBC2FFA}" dt="2023-08-08T08:36:16.634" v="817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21:38.981" v="617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8:31.084" v="3176" actId="2696"/>
        <pc:sldMkLst>
          <pc:docMk/>
          <pc:sldMk cId="0" sldId="263"/>
        </pc:sldMkLst>
        <pc:spChg chg="mod">
          <ac:chgData name="Sam Perkins" userId="93036837-752d-496a-80eb-c6052c922c96" providerId="ADAL" clId="{F225C8A4-DF8F-4853-B611-584D9BBC2FFA}" dt="2023-08-08T08:21:10.924" v="586" actId="20577"/>
          <ac:spMkLst>
            <pc:docMk/>
            <pc:sldMk cId="0" sldId="263"/>
            <ac:spMk id="4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10:09:02.944" v="4117" actId="1076"/>
        <pc:sldMkLst>
          <pc:docMk/>
          <pc:sldMk cId="0" sldId="264"/>
        </pc:sldMkLst>
        <pc:spChg chg="mod">
          <ac:chgData name="Sam Perkins" userId="93036837-752d-496a-80eb-c6052c922c96" providerId="ADAL" clId="{F225C8A4-DF8F-4853-B611-584D9BBC2FFA}" dt="2023-08-08T08:33:34.993" v="636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08.829" v="4015" actId="1036"/>
          <ac:spMkLst>
            <pc:docMk/>
            <pc:sldMk cId="0" sldId="264"/>
            <ac:spMk id="13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5.107" v="1192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0.771" v="1189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2.189" v="1190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3.982" v="1191" actId="478"/>
          <ac:spMkLst>
            <pc:docMk/>
            <pc:sldMk cId="0" sldId="264"/>
            <ac:spMk id="17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3:44.974" v="640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33:46.207" v="641" actId="478"/>
          <ac:spMkLst>
            <pc:docMk/>
            <pc:sldMk cId="0" sldId="264"/>
            <ac:spMk id="19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6:25.822" v="818" actId="478"/>
          <ac:spMkLst>
            <pc:docMk/>
            <pc:sldMk cId="0" sldId="264"/>
            <ac:spMk id="2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18.202" v="4019" actId="1036"/>
          <ac:spMkLst>
            <pc:docMk/>
            <pc:sldMk cId="0" sldId="264"/>
            <ac:spMk id="24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8:15.670" v="4086" actId="20577"/>
          <ac:spMkLst>
            <pc:docMk/>
            <pc:sldMk cId="0" sldId="264"/>
            <ac:spMk id="25" creationId="{F43F1E40-FA47-9062-5E66-89913D4139B4}"/>
          </ac:spMkLst>
        </pc:spChg>
        <pc:spChg chg="add mod">
          <ac:chgData name="Sam Perkins" userId="93036837-752d-496a-80eb-c6052c922c96" providerId="ADAL" clId="{F225C8A4-DF8F-4853-B611-584D9BBC2FFA}" dt="2023-08-08T10:09:02.944" v="4117" actId="1076"/>
          <ac:spMkLst>
            <pc:docMk/>
            <pc:sldMk cId="0" sldId="264"/>
            <ac:spMk id="34" creationId="{95F0C90B-D5A4-3FDD-496E-E91FD6D8E6CB}"/>
          </ac:spMkLst>
        </pc:spChg>
        <pc:spChg chg="add mod">
          <ac:chgData name="Sam Perkins" userId="93036837-752d-496a-80eb-c6052c922c96" providerId="ADAL" clId="{F225C8A4-DF8F-4853-B611-584D9BBC2FFA}" dt="2023-08-08T10:05:05.355" v="4072" actId="33524"/>
          <ac:spMkLst>
            <pc:docMk/>
            <pc:sldMk cId="0" sldId="264"/>
            <ac:spMk id="37" creationId="{FE5A3967-6F73-5449-200A-52884D415765}"/>
          </ac:spMkLst>
        </pc:spChg>
        <pc:grpChg chg="del">
          <ac:chgData name="Sam Perkins" userId="93036837-752d-496a-80eb-c6052c922c96" providerId="ADAL" clId="{F225C8A4-DF8F-4853-B611-584D9BBC2FFA}" dt="2023-08-08T08:33:37.603" v="637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Sam Perkins" userId="93036837-752d-496a-80eb-c6052c922c96" providerId="ADAL" clId="{F225C8A4-DF8F-4853-B611-584D9BBC2FFA}" dt="2023-08-08T08:33:42.638" v="639" actId="478"/>
          <ac:grpSpMkLst>
            <pc:docMk/>
            <pc:sldMk cId="0" sldId="264"/>
            <ac:grpSpMk id="21" creationId="{00000000-0000-0000-0000-000000000000}"/>
          </ac:grpSpMkLst>
        </pc:grpChg>
        <pc:picChg chg="add mod">
          <ac:chgData name="Sam Perkins" userId="93036837-752d-496a-80eb-c6052c922c96" providerId="ADAL" clId="{F225C8A4-DF8F-4853-B611-584D9BBC2FFA}" dt="2023-08-08T10:03:49.801" v="4003" actId="1076"/>
          <ac:picMkLst>
            <pc:docMk/>
            <pc:sldMk cId="0" sldId="264"/>
            <ac:picMk id="27" creationId="{30D4BE17-031A-5CE7-25FE-92DA186D9BB0}"/>
          </ac:picMkLst>
        </pc:picChg>
        <pc:picChg chg="add mod">
          <ac:chgData name="Sam Perkins" userId="93036837-752d-496a-80eb-c6052c922c96" providerId="ADAL" clId="{F225C8A4-DF8F-4853-B611-584D9BBC2FFA}" dt="2023-08-08T10:03:50.860" v="4004" actId="1076"/>
          <ac:picMkLst>
            <pc:docMk/>
            <pc:sldMk cId="0" sldId="264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8:44:37.665" v="1346" actId="478"/>
          <ac:cxnSpMkLst>
            <pc:docMk/>
            <pc:sldMk cId="0" sldId="264"/>
            <ac:cxnSpMk id="31" creationId="{9878F5A9-FB20-7E27-A92A-7838207A2769}"/>
          </ac:cxnSpMkLst>
        </pc:cxnChg>
        <pc:cxnChg chg="add mod">
          <ac:chgData name="Sam Perkins" userId="93036837-752d-496a-80eb-c6052c922c96" providerId="ADAL" clId="{F225C8A4-DF8F-4853-B611-584D9BBC2FFA}" dt="2023-08-08T10:03:50.860" v="4004" actId="1076"/>
          <ac:cxnSpMkLst>
            <pc:docMk/>
            <pc:sldMk cId="0" sldId="264"/>
            <ac:cxnSpMk id="33" creationId="{C6860493-EDA8-60EC-01F5-3DA691F0D50A}"/>
          </ac:cxnSpMkLst>
        </pc:cxnChg>
        <pc:cxnChg chg="add del mod">
          <ac:chgData name="Sam Perkins" userId="93036837-752d-496a-80eb-c6052c922c96" providerId="ADAL" clId="{F225C8A4-DF8F-4853-B611-584D9BBC2FFA}" dt="2023-08-08T09:00:14.770" v="1414" actId="478"/>
          <ac:cxnSpMkLst>
            <pc:docMk/>
            <pc:sldMk cId="0" sldId="264"/>
            <ac:cxnSpMk id="36" creationId="{3BFF55E0-018D-71C5-9843-29E65564B69F}"/>
          </ac:cxnSpMkLst>
        </pc:cxnChg>
      </pc:sldChg>
      <pc:sldChg chg="addSp delSp modSp mod">
        <pc:chgData name="Sam Perkins" userId="93036837-752d-496a-80eb-c6052c922c96" providerId="ADAL" clId="{F225C8A4-DF8F-4853-B611-584D9BBC2FFA}" dt="2023-08-08T10:01:06.634" v="3878" actId="20577"/>
        <pc:sldMkLst>
          <pc:docMk/>
          <pc:sldMk cId="0" sldId="265"/>
        </pc:sldMkLst>
        <pc:spChg chg="del">
          <ac:chgData name="Sam Perkins" userId="93036837-752d-496a-80eb-c6052c922c96" providerId="ADAL" clId="{F225C8A4-DF8F-4853-B611-584D9BBC2FFA}" dt="2023-08-08T09:25:40.720" v="2639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25:39.277" v="2638" actId="478"/>
          <ac:spMkLst>
            <pc:docMk/>
            <pc:sldMk cId="0" sldId="265"/>
            <ac:spMk id="8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1:06.634" v="3878" actId="20577"/>
          <ac:spMkLst>
            <pc:docMk/>
            <pc:sldMk cId="0" sldId="265"/>
            <ac:spMk id="10" creationId="{843601E9-672F-739D-703B-527B5F659A28}"/>
          </ac:spMkLst>
        </pc:spChg>
        <pc:spChg chg="add del mod">
          <ac:chgData name="Sam Perkins" userId="93036837-752d-496a-80eb-c6052c922c96" providerId="ADAL" clId="{F225C8A4-DF8F-4853-B611-584D9BBC2FFA}" dt="2023-08-08T09:25:43.864" v="2641" actId="478"/>
          <ac:spMkLst>
            <pc:docMk/>
            <pc:sldMk cId="0" sldId="265"/>
            <ac:spMk id="12" creationId="{EE5085A5-D384-397C-5264-AB96C6F499BE}"/>
          </ac:spMkLst>
        </pc:spChg>
      </pc:sldChg>
      <pc:sldChg chg="addSp delSp modSp add del mod">
        <pc:chgData name="Sam Perkins" userId="93036837-752d-496a-80eb-c6052c922c96" providerId="ADAL" clId="{F225C8A4-DF8F-4853-B611-584D9BBC2FFA}" dt="2023-08-08T10:15:36.586" v="4207" actId="1076"/>
        <pc:sldMkLst>
          <pc:docMk/>
          <pc:sldMk cId="1597043759" sldId="266"/>
        </pc:sldMkLst>
        <pc:spChg chg="add del mod">
          <ac:chgData name="Sam Perkins" userId="93036837-752d-496a-80eb-c6052c922c96" providerId="ADAL" clId="{F225C8A4-DF8F-4853-B611-584D9BBC2FFA}" dt="2023-08-08T09:14:24.640" v="1936" actId="478"/>
          <ac:spMkLst>
            <pc:docMk/>
            <pc:sldMk cId="1597043759" sldId="266"/>
            <ac:spMk id="5" creationId="{419D7535-4D6F-9F79-9DE3-444F8227974C}"/>
          </ac:spMkLst>
        </pc:spChg>
        <pc:spChg chg="mod">
          <ac:chgData name="Sam Perkins" userId="93036837-752d-496a-80eb-c6052c922c96" providerId="ADAL" clId="{F225C8A4-DF8F-4853-B611-584D9BBC2FFA}" dt="2023-08-08T09:02:15.819" v="1427" actId="20577"/>
          <ac:spMkLst>
            <pc:docMk/>
            <pc:sldMk cId="1597043759" sldId="266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2:50.229" v="3670" actId="255"/>
          <ac:spMkLst>
            <pc:docMk/>
            <pc:sldMk cId="1597043759" sldId="266"/>
            <ac:spMk id="2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13:07.786" v="4200" actId="113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F225C8A4-DF8F-4853-B611-584D9BBC2FFA}" dt="2023-08-08T09:33:08.668" v="3253" actId="1076"/>
          <ac:spMkLst>
            <pc:docMk/>
            <pc:sldMk cId="1597043759" sldId="266"/>
            <ac:spMk id="34" creationId="{95F0C90B-D5A4-3FDD-496E-E91FD6D8E6CB}"/>
          </ac:spMkLst>
        </pc:spChg>
        <pc:picChg chg="add del mod">
          <ac:chgData name="Sam Perkins" userId="93036837-752d-496a-80eb-c6052c922c96" providerId="ADAL" clId="{F225C8A4-DF8F-4853-B611-584D9BBC2FFA}" dt="2023-08-08T09:14:25.426" v="1938" actId="478"/>
          <ac:picMkLst>
            <pc:docMk/>
            <pc:sldMk cId="1597043759" sldId="266"/>
            <ac:picMk id="3" creationId="{CA45BB85-A26B-8612-9CAA-D3DB99A595D8}"/>
          </ac:picMkLst>
        </pc:picChg>
        <pc:picChg chg="add del mod">
          <ac:chgData name="Sam Perkins" userId="93036837-752d-496a-80eb-c6052c922c96" providerId="ADAL" clId="{F225C8A4-DF8F-4853-B611-584D9BBC2FFA}" dt="2023-08-08T09:14:27.736" v="1939" actId="478"/>
          <ac:picMkLst>
            <pc:docMk/>
            <pc:sldMk cId="1597043759" sldId="266"/>
            <ac:picMk id="4" creationId="{FC196947-60E6-8E1B-566A-EC24482C772E}"/>
          </ac:picMkLst>
        </pc:picChg>
        <pc:picChg chg="add del mod modCrop">
          <ac:chgData name="Sam Perkins" userId="93036837-752d-496a-80eb-c6052c922c96" providerId="ADAL" clId="{F225C8A4-DF8F-4853-B611-584D9BBC2FFA}" dt="2023-08-08T10:15:24.766" v="4201" actId="478"/>
          <ac:picMkLst>
            <pc:docMk/>
            <pc:sldMk cId="1597043759" sldId="266"/>
            <ac:picMk id="16" creationId="{783ADE72-2D64-FE32-830A-7FED31D1CECE}"/>
          </ac:picMkLst>
        </pc:picChg>
        <pc:picChg chg="add mod modCrop">
          <ac:chgData name="Sam Perkins" userId="93036837-752d-496a-80eb-c6052c922c96" providerId="ADAL" clId="{F225C8A4-DF8F-4853-B611-584D9BBC2FFA}" dt="2023-08-08T10:15:36.586" v="4207" actId="1076"/>
          <ac:picMkLst>
            <pc:docMk/>
            <pc:sldMk cId="1597043759" sldId="266"/>
            <ac:picMk id="18" creationId="{8D58A1DA-E18D-D10C-5A0C-22729EE483A3}"/>
          </ac:picMkLst>
        </pc:picChg>
        <pc:picChg chg="add mod ord">
          <ac:chgData name="Sam Perkins" userId="93036837-752d-496a-80eb-c6052c922c96" providerId="ADAL" clId="{F225C8A4-DF8F-4853-B611-584D9BBC2FFA}" dt="2023-08-08T10:15:34.454" v="4206" actId="1076"/>
          <ac:picMkLst>
            <pc:docMk/>
            <pc:sldMk cId="1597043759" sldId="266"/>
            <ac:picMk id="20" creationId="{815167CC-B582-A56D-0629-309E349DE2A6}"/>
          </ac:picMkLst>
        </pc:picChg>
        <pc:picChg chg="del">
          <ac:chgData name="Sam Perkins" userId="93036837-752d-496a-80eb-c6052c922c96" providerId="ADAL" clId="{F225C8A4-DF8F-4853-B611-584D9BBC2FFA}" dt="2023-08-08T09:08:35.777" v="1704" actId="478"/>
          <ac:picMkLst>
            <pc:docMk/>
            <pc:sldMk cId="1597043759" sldId="266"/>
            <ac:picMk id="27" creationId="{30D4BE17-031A-5CE7-25FE-92DA186D9BB0}"/>
          </ac:picMkLst>
        </pc:picChg>
        <pc:picChg chg="del">
          <ac:chgData name="Sam Perkins" userId="93036837-752d-496a-80eb-c6052c922c96" providerId="ADAL" clId="{F225C8A4-DF8F-4853-B611-584D9BBC2FFA}" dt="2023-08-08T09:08:37.204" v="1706" actId="478"/>
          <ac:picMkLst>
            <pc:docMk/>
            <pc:sldMk cId="1597043759" sldId="266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9:13:24.802" v="1933" actId="478"/>
          <ac:cxnSpMkLst>
            <pc:docMk/>
            <pc:sldMk cId="1597043759" sldId="266"/>
            <ac:cxnSpMk id="7" creationId="{7FDC6121-4514-A43D-0692-72F630B83BBE}"/>
          </ac:cxnSpMkLst>
        </pc:cxnChg>
        <pc:cxnChg chg="add del">
          <ac:chgData name="Sam Perkins" userId="93036837-752d-496a-80eb-c6052c922c96" providerId="ADAL" clId="{F225C8A4-DF8F-4853-B611-584D9BBC2FFA}" dt="2023-08-08T09:13:25.637" v="1934" actId="478"/>
          <ac:cxnSpMkLst>
            <pc:docMk/>
            <pc:sldMk cId="1597043759" sldId="266"/>
            <ac:cxnSpMk id="14" creationId="{06EB8927-44A7-9BF8-05B0-057B9E9F55C4}"/>
          </ac:cxnSpMkLst>
        </pc:cxnChg>
        <pc:cxnChg chg="del mod">
          <ac:chgData name="Sam Perkins" userId="93036837-752d-496a-80eb-c6052c922c96" providerId="ADAL" clId="{F225C8A4-DF8F-4853-B611-584D9BBC2FFA}" dt="2023-08-08T09:08:36.785" v="1705" actId="478"/>
          <ac:cxnSpMkLst>
            <pc:docMk/>
            <pc:sldMk cId="1597043759" sldId="266"/>
            <ac:cxnSpMk id="33" creationId="{C6860493-EDA8-60EC-01F5-3DA691F0D50A}"/>
          </ac:cxnSpMkLst>
        </pc:cxnChg>
      </pc:sldChg>
      <pc:sldChg chg="addSp delSp modSp add mod">
        <pc:chgData name="Sam Perkins" userId="93036837-752d-496a-80eb-c6052c922c96" providerId="ADAL" clId="{F225C8A4-DF8F-4853-B611-584D9BBC2FFA}" dt="2023-08-08T09:55:15.931" v="3716" actId="6549"/>
        <pc:sldMkLst>
          <pc:docMk/>
          <pc:sldMk cId="3947876680" sldId="267"/>
        </pc:sldMkLst>
        <pc:spChg chg="mod">
          <ac:chgData name="Sam Perkins" userId="93036837-752d-496a-80eb-c6052c922c96" providerId="ADAL" clId="{F225C8A4-DF8F-4853-B611-584D9BBC2FFA}" dt="2023-08-08T09:54:43.025" v="3710" actId="20577"/>
          <ac:spMkLst>
            <pc:docMk/>
            <pc:sldMk cId="3947876680" sldId="267"/>
            <ac:spMk id="5" creationId="{419D7535-4D6F-9F79-9DE3-444F8227974C}"/>
          </ac:spMkLst>
        </pc:spChg>
        <pc:spChg chg="add del mod">
          <ac:chgData name="Sam Perkins" userId="93036837-752d-496a-80eb-c6052c922c96" providerId="ADAL" clId="{F225C8A4-DF8F-4853-B611-584D9BBC2FFA}" dt="2023-08-08T09:16:50.142" v="2037" actId="478"/>
          <ac:spMkLst>
            <pc:docMk/>
            <pc:sldMk cId="3947876680" sldId="267"/>
            <ac:spMk id="6" creationId="{AD289021-EB12-F657-F87B-124528E0D827}"/>
          </ac:spMkLst>
        </pc:spChg>
        <pc:spChg chg="mod">
          <ac:chgData name="Sam Perkins" userId="93036837-752d-496a-80eb-c6052c922c96" providerId="ADAL" clId="{F225C8A4-DF8F-4853-B611-584D9BBC2FFA}" dt="2023-08-08T09:20:53.734" v="2245" actId="20577"/>
          <ac:spMkLst>
            <pc:docMk/>
            <pc:sldMk cId="3947876680" sldId="267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5:15.931" v="3716" actId="6549"/>
          <ac:spMkLst>
            <pc:docMk/>
            <pc:sldMk cId="3947876680" sldId="267"/>
            <ac:spMk id="2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16:47.275" v="2036" actId="478"/>
          <ac:spMkLst>
            <pc:docMk/>
            <pc:sldMk cId="3947876680" sldId="267"/>
            <ac:spMk id="25" creationId="{F43F1E40-FA47-9062-5E66-89913D4139B4}"/>
          </ac:spMkLst>
        </pc:spChg>
      </pc:sldChg>
      <pc:sldChg chg="modSp add mod">
        <pc:chgData name="Sam Perkins" userId="93036837-752d-496a-80eb-c6052c922c96" providerId="ADAL" clId="{F225C8A4-DF8F-4853-B611-584D9BBC2FFA}" dt="2023-08-08T09:57:03.133" v="3809" actId="20577"/>
        <pc:sldMkLst>
          <pc:docMk/>
          <pc:sldMk cId="3447789929" sldId="268"/>
        </pc:sldMkLst>
        <pc:spChg chg="mod">
          <ac:chgData name="Sam Perkins" userId="93036837-752d-496a-80eb-c6052c922c96" providerId="ADAL" clId="{F225C8A4-DF8F-4853-B611-584D9BBC2FFA}" dt="2023-08-08T09:57:03.133" v="3809" actId="20577"/>
          <ac:spMkLst>
            <pc:docMk/>
            <pc:sldMk cId="3447789929" sldId="268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6:56.109" v="3808" actId="2711"/>
          <ac:spMkLst>
            <pc:docMk/>
            <pc:sldMk cId="3447789929" sldId="268"/>
            <ac:spMk id="9" creationId="{00000000-0000-0000-0000-000000000000}"/>
          </ac:spMkLst>
        </pc:spChg>
      </pc:sldChg>
    </pc:docChg>
  </pc:docChgLst>
  <pc:docChgLst>
    <pc:chgData name="Heather McFarlane" userId="S::heather.mcfarlane@fidra.org.uk::e9364a39-2c7c-46c4-81d2-17505230911b" providerId="AD" clId="Web-{8DE8C45D-02E6-EE16-D401-C9C9C6FECAF1}"/>
    <pc:docChg chg="modSld sldOrd">
      <pc:chgData name="Heather McFarlane" userId="S::heather.mcfarlane@fidra.org.uk::e9364a39-2c7c-46c4-81d2-17505230911b" providerId="AD" clId="Web-{8DE8C45D-02E6-EE16-D401-C9C9C6FECAF1}" dt="2023-10-18T08:44:31.633" v="4" actId="20577"/>
      <pc:docMkLst>
        <pc:docMk/>
      </pc:docMkLst>
      <pc:sldChg chg="ord">
        <pc:chgData name="Heather McFarlane" userId="S::heather.mcfarlane@fidra.org.uk::e9364a39-2c7c-46c4-81d2-17505230911b" providerId="AD" clId="Web-{8DE8C45D-02E6-EE16-D401-C9C9C6FECAF1}" dt="2023-10-18T08:43:59.601" v="0"/>
        <pc:sldMkLst>
          <pc:docMk/>
          <pc:sldMk cId="0" sldId="259"/>
        </pc:sldMkLst>
      </pc:sldChg>
      <pc:sldChg chg="modSp">
        <pc:chgData name="Heather McFarlane" userId="S::heather.mcfarlane@fidra.org.uk::e9364a39-2c7c-46c4-81d2-17505230911b" providerId="AD" clId="Web-{8DE8C45D-02E6-EE16-D401-C9C9C6FECAF1}" dt="2023-10-18T08:44:18.429" v="2" actId="14100"/>
        <pc:sldMkLst>
          <pc:docMk/>
          <pc:sldMk cId="0" sldId="260"/>
        </pc:sldMkLst>
        <pc:picChg chg="mod">
          <ac:chgData name="Heather McFarlane" userId="S::heather.mcfarlane@fidra.org.uk::e9364a39-2c7c-46c4-81d2-17505230911b" providerId="AD" clId="Web-{8DE8C45D-02E6-EE16-D401-C9C9C6FECAF1}" dt="2023-10-18T08:44:18.429" v="2" actId="14100"/>
          <ac:picMkLst>
            <pc:docMk/>
            <pc:sldMk cId="0" sldId="260"/>
            <ac:picMk id="10" creationId="{ABD6F49C-A1A1-E9D7-6789-3BB19B7D2A9E}"/>
          </ac:picMkLst>
        </pc:picChg>
      </pc:sldChg>
      <pc:sldChg chg="modSp">
        <pc:chgData name="Heather McFarlane" userId="S::heather.mcfarlane@fidra.org.uk::e9364a39-2c7c-46c4-81d2-17505230911b" providerId="AD" clId="Web-{8DE8C45D-02E6-EE16-D401-C9C9C6FECAF1}" dt="2023-10-18T08:44:31.633" v="4" actId="20577"/>
        <pc:sldMkLst>
          <pc:docMk/>
          <pc:sldMk cId="1597043759" sldId="266"/>
        </pc:sldMkLst>
        <pc:spChg chg="mod">
          <ac:chgData name="Heather McFarlane" userId="S::heather.mcfarlane@fidra.org.uk::e9364a39-2c7c-46c4-81d2-17505230911b" providerId="AD" clId="Web-{8DE8C45D-02E6-EE16-D401-C9C9C6FECAF1}" dt="2023-10-18T08:44:31.633" v="4" actId="20577"/>
          <ac:spMkLst>
            <pc:docMk/>
            <pc:sldMk cId="1597043759" sldId="266"/>
            <ac:spMk id="25" creationId="{F43F1E40-FA47-9062-5E66-89913D4139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E7F7-B66E-404F-B69A-18A94E7B7A2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FCAA-D1E4-4651-BC0F-954B6961F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1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FCAA-D1E4-4651-BC0F-954B6961F6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0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F8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165274"/>
            <a:ext cx="733361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2518636"/>
            <a:ext cx="8532495" cy="5326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i.org/10.1371/journal.pone.026161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docserver/a8dd3019-en.pdf?expires=1685541669&amp;id=id&amp;accname=guest&amp;checksum=24EDEA830CD56010BF19DE2E62EBF6AD" TargetMode="External"/><Relationship Id="rId2" Type="http://schemas.openxmlformats.org/officeDocument/2006/relationships/hyperlink" Target="https://www.unwto.org/tourism-data/global-and-regional-tourism-performa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215" y="0"/>
            <a:ext cx="18742884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9087485" cy="3583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500"/>
              </a:lnSpc>
              <a:spcBef>
                <a:spcPts val="130"/>
              </a:spcBef>
            </a:pPr>
            <a:r>
              <a:rPr sz="8350" spc="-10" dirty="0"/>
              <a:t>Mapping</a:t>
            </a:r>
            <a:endParaRPr sz="8350"/>
          </a:p>
          <a:p>
            <a:pPr marL="12700" marR="5080">
              <a:lnSpc>
                <a:spcPts val="8980"/>
              </a:lnSpc>
              <a:spcBef>
                <a:spcPts val="620"/>
              </a:spcBef>
            </a:pPr>
            <a:r>
              <a:rPr sz="8350" dirty="0"/>
              <a:t>The</a:t>
            </a:r>
            <a:r>
              <a:rPr sz="8350" spc="5" dirty="0"/>
              <a:t> </a:t>
            </a:r>
            <a:r>
              <a:rPr sz="8350" dirty="0"/>
              <a:t>Global</a:t>
            </a:r>
            <a:r>
              <a:rPr sz="8350" spc="10" dirty="0"/>
              <a:t> </a:t>
            </a:r>
            <a:r>
              <a:rPr sz="8350" spc="-10" dirty="0"/>
              <a:t>Plastic </a:t>
            </a:r>
            <a:r>
              <a:rPr sz="8350" dirty="0"/>
              <a:t>Pellet</a:t>
            </a:r>
            <a:r>
              <a:rPr sz="8350" spc="-40" dirty="0"/>
              <a:t> </a:t>
            </a:r>
            <a:r>
              <a:rPr sz="8350" dirty="0"/>
              <a:t>Supply</a:t>
            </a:r>
            <a:r>
              <a:rPr sz="8350" spc="-35" dirty="0"/>
              <a:t> </a:t>
            </a:r>
            <a:r>
              <a:rPr sz="8350" spc="-10" dirty="0"/>
              <a:t>Chain</a:t>
            </a:r>
            <a:endParaRPr sz="8350"/>
          </a:p>
        </p:txBody>
      </p:sp>
      <p:grpSp>
        <p:nvGrpSpPr>
          <p:cNvPr id="4" name="object 4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5" name="object 5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Fishing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97526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spc="40" dirty="0">
                <a:latin typeface="Roboto Condensed"/>
                <a:cs typeface="Roboto Condensed"/>
              </a:rPr>
              <a:t>Protected Planet, https://www.protectedplanet.net/en</a:t>
            </a:r>
          </a:p>
          <a:p>
            <a:r>
              <a:rPr lang="en-GB" sz="1200" dirty="0">
                <a:latin typeface="Roboto Condensed"/>
                <a:cs typeface="Roboto Condensed"/>
              </a:rPr>
              <a:t>2. </a:t>
            </a:r>
            <a:r>
              <a:rPr lang="en-GB" sz="12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Chan CY, Tran N, Cheong KC, </a:t>
            </a:r>
            <a:r>
              <a:rPr lang="en-GB" sz="12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Sulser</a:t>
            </a:r>
            <a:r>
              <a:rPr lang="en-GB" sz="12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TB, Cohen PJ, Wiebe K, et al. (2021) The future of fish in Africa: Employment and investment opportunities. </a:t>
            </a:r>
            <a:r>
              <a:rPr lang="en-GB" sz="1200" b="0" i="0" dirty="0" err="1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PLoS</a:t>
            </a:r>
            <a:r>
              <a:rPr lang="en-GB" sz="12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</a:rPr>
              <a:t> ONE 16(12): e0261615. </a:t>
            </a:r>
            <a:r>
              <a:rPr lang="en-GB" sz="1200" b="0" i="0" dirty="0">
                <a:solidFill>
                  <a:srgbClr val="202020"/>
                </a:solidFill>
                <a:effectLst/>
                <a:latin typeface="Helvetica" panose="020B0604020202020204" pitchFamily="34" charset="0"/>
                <a:hlinkClick r:id="rId2"/>
              </a:rPr>
              <a:t>https://doi.org/10.1371/journal.pone.0261615</a:t>
            </a:r>
            <a:r>
              <a:rPr lang="en-GB" sz="1200" dirty="0">
                <a:hlinkClick r:id="rId2"/>
              </a:rPr>
              <a:t>3</a:t>
            </a:r>
            <a:r>
              <a:rPr lang="en-GB" sz="1200" dirty="0"/>
              <a:t>.</a:t>
            </a:r>
          </a:p>
          <a:p>
            <a:r>
              <a:rPr lang="en-GB" sz="1200" dirty="0"/>
              <a:t>3. https://wwf.panda.org/discover/knowledge_hub/where_we_work/west_africa_marine/area/fisheries/ </a:t>
            </a:r>
          </a:p>
          <a:p>
            <a:pPr marL="342900" indent="-342900">
              <a:buFont typeface="+mj-lt"/>
              <a:buAutoNum type="arabicPeriod" startAt="13"/>
            </a:pPr>
            <a:endParaRPr lang="en-GB" sz="1200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19D7535-4D6F-9F79-9DE3-444F8227974C}"/>
              </a:ext>
            </a:extLst>
          </p:cNvPr>
          <p:cNvSpPr txBox="1">
            <a:spLocks/>
          </p:cNvSpPr>
          <p:nvPr/>
        </p:nvSpPr>
        <p:spPr>
          <a:xfrm>
            <a:off x="466674" y="2398419"/>
            <a:ext cx="9031894" cy="667682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0">
              <a:defRPr sz="285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Africa landed over 7 million tonnes of fish from marine fisheries in 2017</a:t>
            </a:r>
            <a:r>
              <a:rPr lang="en-GB" baseline="30000" dirty="0"/>
              <a:t>2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Fishing sector expected to support 20.7 million jobs by 2030 under a ‘business as usual’ scenario</a:t>
            </a:r>
            <a:r>
              <a:rPr lang="en-GB" baseline="30000" dirty="0"/>
              <a:t>2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Local industry and livelihoods already under threat from domestic and foreign commercial fishing activities</a:t>
            </a:r>
            <a:r>
              <a:rPr lang="en-GB" baseline="30000" dirty="0"/>
              <a:t>3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Losses of pellets likely to put further pressure on industry and </a:t>
            </a:r>
            <a:r>
              <a:rPr lang="en-GB"/>
              <a:t>affect livelihoods 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br>
              <a:rPr lang="en-GB" dirty="0"/>
            </a:br>
            <a:endParaRPr lang="en-GB" spc="-10" dirty="0"/>
          </a:p>
          <a:p>
            <a:endParaRPr lang="en-GB" dirty="0"/>
          </a:p>
        </p:txBody>
      </p:sp>
      <p:pic>
        <p:nvPicPr>
          <p:cNvPr id="3" name="Graphic 2" descr="Fishing with solid fill">
            <a:extLst>
              <a:ext uri="{FF2B5EF4-FFF2-40B4-BE49-F238E27FC236}">
                <a16:creationId xmlns:a16="http://schemas.microsoft.com/office/drawing/2014/main" id="{88C24D3E-99CF-675C-AFAE-6221E9553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2650" y="2480319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7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785316"/>
              <a:ext cx="20104100" cy="10523855"/>
            </a:xfrm>
            <a:custGeom>
              <a:avLst/>
              <a:gdLst/>
              <a:ahLst/>
              <a:cxnLst/>
              <a:rect l="l" t="t" r="r" b="b"/>
              <a:pathLst>
                <a:path w="20104100" h="10523855">
                  <a:moveTo>
                    <a:pt x="0" y="10523239"/>
                  </a:moveTo>
                  <a:lnTo>
                    <a:pt x="20104099" y="1052323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523239"/>
                  </a:lnTo>
                  <a:close/>
                </a:path>
              </a:pathLst>
            </a:custGeom>
            <a:solidFill>
              <a:srgbClr val="B6C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785495"/>
            </a:xfrm>
            <a:custGeom>
              <a:avLst/>
              <a:gdLst/>
              <a:ahLst/>
              <a:cxnLst/>
              <a:rect l="l" t="t" r="r" b="b"/>
              <a:pathLst>
                <a:path w="20104100" h="785495">
                  <a:moveTo>
                    <a:pt x="20104099" y="0"/>
                  </a:moveTo>
                  <a:lnTo>
                    <a:pt x="0" y="0"/>
                  </a:lnTo>
                  <a:lnTo>
                    <a:pt x="0" y="785316"/>
                  </a:lnTo>
                  <a:lnTo>
                    <a:pt x="20104099" y="78531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050" spc="-25" dirty="0">
              <a:solidFill>
                <a:srgbClr val="FFFFFF"/>
              </a:solidFill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03176" y="7371556"/>
            <a:ext cx="3901440" cy="3937000"/>
          </a:xfrm>
          <a:custGeom>
            <a:avLst/>
            <a:gdLst/>
            <a:ahLst/>
            <a:cxnLst/>
            <a:rect l="l" t="t" r="r" b="b"/>
            <a:pathLst>
              <a:path w="3901440" h="3937000">
                <a:moveTo>
                  <a:pt x="3462274" y="63500"/>
                </a:moveTo>
                <a:lnTo>
                  <a:pt x="2245394" y="63500"/>
                </a:lnTo>
                <a:lnTo>
                  <a:pt x="1935447" y="152400"/>
                </a:lnTo>
                <a:lnTo>
                  <a:pt x="1892355" y="177800"/>
                </a:lnTo>
                <a:lnTo>
                  <a:pt x="1807123" y="203200"/>
                </a:lnTo>
                <a:lnTo>
                  <a:pt x="1764996" y="228600"/>
                </a:lnTo>
                <a:lnTo>
                  <a:pt x="1681751" y="254000"/>
                </a:lnTo>
                <a:lnTo>
                  <a:pt x="1640645" y="279400"/>
                </a:lnTo>
                <a:lnTo>
                  <a:pt x="1599893" y="292100"/>
                </a:lnTo>
                <a:lnTo>
                  <a:pt x="1519473" y="342900"/>
                </a:lnTo>
                <a:lnTo>
                  <a:pt x="1479818" y="355600"/>
                </a:lnTo>
                <a:lnTo>
                  <a:pt x="1363148" y="431800"/>
                </a:lnTo>
                <a:lnTo>
                  <a:pt x="1287344" y="482600"/>
                </a:lnTo>
                <a:lnTo>
                  <a:pt x="1213178" y="533400"/>
                </a:lnTo>
                <a:lnTo>
                  <a:pt x="1140702" y="584200"/>
                </a:lnTo>
                <a:lnTo>
                  <a:pt x="1069965" y="635000"/>
                </a:lnTo>
                <a:lnTo>
                  <a:pt x="1035265" y="673100"/>
                </a:lnTo>
                <a:lnTo>
                  <a:pt x="1001019" y="698500"/>
                </a:lnTo>
                <a:lnTo>
                  <a:pt x="967233" y="723900"/>
                </a:lnTo>
                <a:lnTo>
                  <a:pt x="933913" y="762000"/>
                </a:lnTo>
                <a:lnTo>
                  <a:pt x="901066" y="787400"/>
                </a:lnTo>
                <a:lnTo>
                  <a:pt x="868697" y="825500"/>
                </a:lnTo>
                <a:lnTo>
                  <a:pt x="836814" y="850900"/>
                </a:lnTo>
                <a:lnTo>
                  <a:pt x="805423" y="889000"/>
                </a:lnTo>
                <a:lnTo>
                  <a:pt x="774529" y="914400"/>
                </a:lnTo>
                <a:lnTo>
                  <a:pt x="744140" y="952500"/>
                </a:lnTo>
                <a:lnTo>
                  <a:pt x="714261" y="977900"/>
                </a:lnTo>
                <a:lnTo>
                  <a:pt x="684899" y="1016000"/>
                </a:lnTo>
                <a:lnTo>
                  <a:pt x="656059" y="1054100"/>
                </a:lnTo>
                <a:lnTo>
                  <a:pt x="627749" y="1092200"/>
                </a:lnTo>
                <a:lnTo>
                  <a:pt x="599975" y="1117600"/>
                </a:lnTo>
                <a:lnTo>
                  <a:pt x="572742" y="1155700"/>
                </a:lnTo>
                <a:lnTo>
                  <a:pt x="546058" y="1193800"/>
                </a:lnTo>
                <a:lnTo>
                  <a:pt x="519928" y="1231900"/>
                </a:lnTo>
                <a:lnTo>
                  <a:pt x="494359" y="1270000"/>
                </a:lnTo>
                <a:lnTo>
                  <a:pt x="469357" y="1308100"/>
                </a:lnTo>
                <a:lnTo>
                  <a:pt x="444928" y="1346200"/>
                </a:lnTo>
                <a:lnTo>
                  <a:pt x="421079" y="1384300"/>
                </a:lnTo>
                <a:lnTo>
                  <a:pt x="397815" y="1422400"/>
                </a:lnTo>
                <a:lnTo>
                  <a:pt x="375144" y="1460500"/>
                </a:lnTo>
                <a:lnTo>
                  <a:pt x="353072" y="1498600"/>
                </a:lnTo>
                <a:lnTo>
                  <a:pt x="331604" y="1549400"/>
                </a:lnTo>
                <a:lnTo>
                  <a:pt x="310747" y="1587500"/>
                </a:lnTo>
                <a:lnTo>
                  <a:pt x="290508" y="1625600"/>
                </a:lnTo>
                <a:lnTo>
                  <a:pt x="270892" y="1663700"/>
                </a:lnTo>
                <a:lnTo>
                  <a:pt x="251906" y="1714500"/>
                </a:lnTo>
                <a:lnTo>
                  <a:pt x="233557" y="1752600"/>
                </a:lnTo>
                <a:lnTo>
                  <a:pt x="215850" y="1790700"/>
                </a:lnTo>
                <a:lnTo>
                  <a:pt x="198792" y="1841500"/>
                </a:lnTo>
                <a:lnTo>
                  <a:pt x="182389" y="1879600"/>
                </a:lnTo>
                <a:lnTo>
                  <a:pt x="166647" y="1917700"/>
                </a:lnTo>
                <a:lnTo>
                  <a:pt x="151573" y="1968500"/>
                </a:lnTo>
                <a:lnTo>
                  <a:pt x="137173" y="2006600"/>
                </a:lnTo>
                <a:lnTo>
                  <a:pt x="123454" y="2057400"/>
                </a:lnTo>
                <a:lnTo>
                  <a:pt x="110421" y="2095500"/>
                </a:lnTo>
                <a:lnTo>
                  <a:pt x="98080" y="2146300"/>
                </a:lnTo>
                <a:lnTo>
                  <a:pt x="86439" y="2184400"/>
                </a:lnTo>
                <a:lnTo>
                  <a:pt x="75504" y="2235200"/>
                </a:lnTo>
                <a:lnTo>
                  <a:pt x="65280" y="2273300"/>
                </a:lnTo>
                <a:lnTo>
                  <a:pt x="55774" y="2324100"/>
                </a:lnTo>
                <a:lnTo>
                  <a:pt x="46992" y="2374900"/>
                </a:lnTo>
                <a:lnTo>
                  <a:pt x="38941" y="2413000"/>
                </a:lnTo>
                <a:lnTo>
                  <a:pt x="31627" y="2463800"/>
                </a:lnTo>
                <a:lnTo>
                  <a:pt x="25057" y="2514600"/>
                </a:lnTo>
                <a:lnTo>
                  <a:pt x="19235" y="2565400"/>
                </a:lnTo>
                <a:lnTo>
                  <a:pt x="14170" y="2603500"/>
                </a:lnTo>
                <a:lnTo>
                  <a:pt x="9866" y="2654300"/>
                </a:lnTo>
                <a:lnTo>
                  <a:pt x="6331" y="2705100"/>
                </a:lnTo>
                <a:lnTo>
                  <a:pt x="3570" y="2755900"/>
                </a:lnTo>
                <a:lnTo>
                  <a:pt x="1591" y="2794000"/>
                </a:lnTo>
                <a:lnTo>
                  <a:pt x="398" y="2844800"/>
                </a:lnTo>
                <a:lnTo>
                  <a:pt x="0" y="2895600"/>
                </a:lnTo>
                <a:lnTo>
                  <a:pt x="398" y="2946400"/>
                </a:lnTo>
                <a:lnTo>
                  <a:pt x="1591" y="2997200"/>
                </a:lnTo>
                <a:lnTo>
                  <a:pt x="3570" y="3048000"/>
                </a:lnTo>
                <a:lnTo>
                  <a:pt x="6331" y="3086100"/>
                </a:lnTo>
                <a:lnTo>
                  <a:pt x="9866" y="3136900"/>
                </a:lnTo>
                <a:lnTo>
                  <a:pt x="14170" y="3187700"/>
                </a:lnTo>
                <a:lnTo>
                  <a:pt x="19235" y="3238500"/>
                </a:lnTo>
                <a:lnTo>
                  <a:pt x="25057" y="3276600"/>
                </a:lnTo>
                <a:lnTo>
                  <a:pt x="31627" y="3327400"/>
                </a:lnTo>
                <a:lnTo>
                  <a:pt x="38941" y="3378200"/>
                </a:lnTo>
                <a:lnTo>
                  <a:pt x="46992" y="3416300"/>
                </a:lnTo>
                <a:lnTo>
                  <a:pt x="55774" y="3467100"/>
                </a:lnTo>
                <a:lnTo>
                  <a:pt x="65280" y="3517900"/>
                </a:lnTo>
                <a:lnTo>
                  <a:pt x="75504" y="3556000"/>
                </a:lnTo>
                <a:lnTo>
                  <a:pt x="86439" y="3606800"/>
                </a:lnTo>
                <a:lnTo>
                  <a:pt x="98080" y="3644900"/>
                </a:lnTo>
                <a:lnTo>
                  <a:pt x="110421" y="3695700"/>
                </a:lnTo>
                <a:lnTo>
                  <a:pt x="123454" y="3733800"/>
                </a:lnTo>
                <a:lnTo>
                  <a:pt x="137173" y="3784600"/>
                </a:lnTo>
                <a:lnTo>
                  <a:pt x="151573" y="3822700"/>
                </a:lnTo>
                <a:lnTo>
                  <a:pt x="166647" y="3873500"/>
                </a:lnTo>
                <a:lnTo>
                  <a:pt x="182389" y="3911600"/>
                </a:lnTo>
                <a:lnTo>
                  <a:pt x="193502" y="3937000"/>
                </a:lnTo>
                <a:lnTo>
                  <a:pt x="440775" y="3937000"/>
                </a:lnTo>
                <a:lnTo>
                  <a:pt x="424962" y="3911600"/>
                </a:lnTo>
                <a:lnTo>
                  <a:pt x="406597" y="3860800"/>
                </a:lnTo>
                <a:lnTo>
                  <a:pt x="389075" y="3810000"/>
                </a:lnTo>
                <a:lnTo>
                  <a:pt x="372406" y="3759200"/>
                </a:lnTo>
                <a:lnTo>
                  <a:pt x="356599" y="3721100"/>
                </a:lnTo>
                <a:lnTo>
                  <a:pt x="341664" y="3670300"/>
                </a:lnTo>
                <a:lnTo>
                  <a:pt x="327610" y="3619500"/>
                </a:lnTo>
                <a:lnTo>
                  <a:pt x="314448" y="3568700"/>
                </a:lnTo>
                <a:lnTo>
                  <a:pt x="302186" y="3517900"/>
                </a:lnTo>
                <a:lnTo>
                  <a:pt x="290835" y="3467100"/>
                </a:lnTo>
                <a:lnTo>
                  <a:pt x="280403" y="3429000"/>
                </a:lnTo>
                <a:lnTo>
                  <a:pt x="270900" y="3378200"/>
                </a:lnTo>
                <a:lnTo>
                  <a:pt x="262336" y="3327400"/>
                </a:lnTo>
                <a:lnTo>
                  <a:pt x="254720" y="3276600"/>
                </a:lnTo>
                <a:lnTo>
                  <a:pt x="248063" y="3225800"/>
                </a:lnTo>
                <a:lnTo>
                  <a:pt x="242372" y="3162300"/>
                </a:lnTo>
                <a:lnTo>
                  <a:pt x="237659" y="3111500"/>
                </a:lnTo>
                <a:lnTo>
                  <a:pt x="233933" y="3060700"/>
                </a:lnTo>
                <a:lnTo>
                  <a:pt x="231202" y="3009900"/>
                </a:lnTo>
                <a:lnTo>
                  <a:pt x="3900922" y="3009900"/>
                </a:lnTo>
                <a:lnTo>
                  <a:pt x="3900922" y="2781300"/>
                </a:lnTo>
                <a:lnTo>
                  <a:pt x="231202" y="2781300"/>
                </a:lnTo>
                <a:lnTo>
                  <a:pt x="233933" y="2730500"/>
                </a:lnTo>
                <a:lnTo>
                  <a:pt x="237659" y="2679700"/>
                </a:lnTo>
                <a:lnTo>
                  <a:pt x="242372" y="2628900"/>
                </a:lnTo>
                <a:lnTo>
                  <a:pt x="248063" y="2578100"/>
                </a:lnTo>
                <a:lnTo>
                  <a:pt x="254720" y="2527300"/>
                </a:lnTo>
                <a:lnTo>
                  <a:pt x="262336" y="2476500"/>
                </a:lnTo>
                <a:lnTo>
                  <a:pt x="270899" y="2425700"/>
                </a:lnTo>
                <a:lnTo>
                  <a:pt x="280402" y="2374900"/>
                </a:lnTo>
                <a:lnTo>
                  <a:pt x="290834" y="2324100"/>
                </a:lnTo>
                <a:lnTo>
                  <a:pt x="302185" y="2273300"/>
                </a:lnTo>
                <a:lnTo>
                  <a:pt x="314447" y="2222500"/>
                </a:lnTo>
                <a:lnTo>
                  <a:pt x="327609" y="2171700"/>
                </a:lnTo>
                <a:lnTo>
                  <a:pt x="341662" y="2120900"/>
                </a:lnTo>
                <a:lnTo>
                  <a:pt x="356597" y="2070100"/>
                </a:lnTo>
                <a:lnTo>
                  <a:pt x="372403" y="2032000"/>
                </a:lnTo>
                <a:lnTo>
                  <a:pt x="389072" y="1981200"/>
                </a:lnTo>
                <a:lnTo>
                  <a:pt x="406594" y="1930400"/>
                </a:lnTo>
                <a:lnTo>
                  <a:pt x="424959" y="1892300"/>
                </a:lnTo>
                <a:lnTo>
                  <a:pt x="444158" y="1841500"/>
                </a:lnTo>
                <a:lnTo>
                  <a:pt x="464181" y="1790700"/>
                </a:lnTo>
                <a:lnTo>
                  <a:pt x="485019" y="1752600"/>
                </a:lnTo>
                <a:lnTo>
                  <a:pt x="506662" y="1701800"/>
                </a:lnTo>
                <a:lnTo>
                  <a:pt x="529100" y="1663700"/>
                </a:lnTo>
                <a:lnTo>
                  <a:pt x="552324" y="1612900"/>
                </a:lnTo>
                <a:lnTo>
                  <a:pt x="576325" y="1574800"/>
                </a:lnTo>
                <a:lnTo>
                  <a:pt x="601093" y="1536700"/>
                </a:lnTo>
                <a:lnTo>
                  <a:pt x="626618" y="1485900"/>
                </a:lnTo>
                <a:lnTo>
                  <a:pt x="652891" y="1447800"/>
                </a:lnTo>
                <a:lnTo>
                  <a:pt x="679902" y="1409700"/>
                </a:lnTo>
                <a:lnTo>
                  <a:pt x="707642" y="1371600"/>
                </a:lnTo>
                <a:lnTo>
                  <a:pt x="736101" y="1320800"/>
                </a:lnTo>
                <a:lnTo>
                  <a:pt x="765269" y="1282700"/>
                </a:lnTo>
                <a:lnTo>
                  <a:pt x="795138" y="1244600"/>
                </a:lnTo>
                <a:lnTo>
                  <a:pt x="825697" y="1206500"/>
                </a:lnTo>
                <a:lnTo>
                  <a:pt x="856937" y="1168400"/>
                </a:lnTo>
                <a:lnTo>
                  <a:pt x="1298545" y="1168400"/>
                </a:lnTo>
                <a:lnTo>
                  <a:pt x="1186638" y="1104900"/>
                </a:lnTo>
                <a:lnTo>
                  <a:pt x="1099515" y="1054100"/>
                </a:lnTo>
                <a:lnTo>
                  <a:pt x="1014550" y="1003300"/>
                </a:lnTo>
                <a:lnTo>
                  <a:pt x="1049685" y="965200"/>
                </a:lnTo>
                <a:lnTo>
                  <a:pt x="1085442" y="927100"/>
                </a:lnTo>
                <a:lnTo>
                  <a:pt x="1121809" y="901700"/>
                </a:lnTo>
                <a:lnTo>
                  <a:pt x="1158778" y="863600"/>
                </a:lnTo>
                <a:lnTo>
                  <a:pt x="1196340" y="838200"/>
                </a:lnTo>
                <a:lnTo>
                  <a:pt x="1234483" y="800100"/>
                </a:lnTo>
                <a:lnTo>
                  <a:pt x="1312481" y="749300"/>
                </a:lnTo>
                <a:lnTo>
                  <a:pt x="1352315" y="711200"/>
                </a:lnTo>
                <a:lnTo>
                  <a:pt x="1433606" y="660400"/>
                </a:lnTo>
                <a:lnTo>
                  <a:pt x="1516998" y="609600"/>
                </a:lnTo>
                <a:lnTo>
                  <a:pt x="1602413" y="558800"/>
                </a:lnTo>
                <a:lnTo>
                  <a:pt x="1689776" y="508000"/>
                </a:lnTo>
                <a:lnTo>
                  <a:pt x="1734164" y="495300"/>
                </a:lnTo>
                <a:lnTo>
                  <a:pt x="1824304" y="444500"/>
                </a:lnTo>
                <a:lnTo>
                  <a:pt x="1870038" y="431800"/>
                </a:lnTo>
                <a:lnTo>
                  <a:pt x="1916200" y="406400"/>
                </a:lnTo>
                <a:lnTo>
                  <a:pt x="2009776" y="381000"/>
                </a:lnTo>
                <a:lnTo>
                  <a:pt x="2057170" y="355600"/>
                </a:lnTo>
                <a:lnTo>
                  <a:pt x="2349410" y="279400"/>
                </a:lnTo>
                <a:lnTo>
                  <a:pt x="2399340" y="279400"/>
                </a:lnTo>
                <a:lnTo>
                  <a:pt x="2449595" y="266700"/>
                </a:lnTo>
                <a:lnTo>
                  <a:pt x="3900922" y="266700"/>
                </a:lnTo>
                <a:lnTo>
                  <a:pt x="3900922" y="203200"/>
                </a:lnTo>
                <a:lnTo>
                  <a:pt x="3815314" y="177800"/>
                </a:lnTo>
                <a:lnTo>
                  <a:pt x="3772222" y="152400"/>
                </a:lnTo>
                <a:lnTo>
                  <a:pt x="3462274" y="63500"/>
                </a:lnTo>
                <a:close/>
              </a:path>
              <a:path w="3901440" h="3937000">
                <a:moveTo>
                  <a:pt x="1458500" y="3009900"/>
                </a:moveTo>
                <a:lnTo>
                  <a:pt x="1230025" y="3009900"/>
                </a:lnTo>
                <a:lnTo>
                  <a:pt x="1232013" y="3060700"/>
                </a:lnTo>
                <a:lnTo>
                  <a:pt x="1234711" y="3111500"/>
                </a:lnTo>
                <a:lnTo>
                  <a:pt x="1238117" y="3162300"/>
                </a:lnTo>
                <a:lnTo>
                  <a:pt x="1242228" y="3213100"/>
                </a:lnTo>
                <a:lnTo>
                  <a:pt x="1247042" y="3263900"/>
                </a:lnTo>
                <a:lnTo>
                  <a:pt x="1252555" y="3314700"/>
                </a:lnTo>
                <a:lnTo>
                  <a:pt x="1258766" y="3365500"/>
                </a:lnTo>
                <a:lnTo>
                  <a:pt x="1265671" y="3416300"/>
                </a:lnTo>
                <a:lnTo>
                  <a:pt x="1273268" y="3467100"/>
                </a:lnTo>
                <a:lnTo>
                  <a:pt x="1281555" y="3517900"/>
                </a:lnTo>
                <a:lnTo>
                  <a:pt x="1290529" y="3568700"/>
                </a:lnTo>
                <a:lnTo>
                  <a:pt x="1300188" y="3606800"/>
                </a:lnTo>
                <a:lnTo>
                  <a:pt x="1310528" y="3657600"/>
                </a:lnTo>
                <a:lnTo>
                  <a:pt x="1321548" y="3708400"/>
                </a:lnTo>
                <a:lnTo>
                  <a:pt x="1333244" y="3759200"/>
                </a:lnTo>
                <a:lnTo>
                  <a:pt x="1345615" y="3810000"/>
                </a:lnTo>
                <a:lnTo>
                  <a:pt x="1358657" y="3860800"/>
                </a:lnTo>
                <a:lnTo>
                  <a:pt x="1372368" y="3898900"/>
                </a:lnTo>
                <a:lnTo>
                  <a:pt x="1384286" y="3937000"/>
                </a:lnTo>
                <a:lnTo>
                  <a:pt x="1624099" y="3937000"/>
                </a:lnTo>
                <a:lnTo>
                  <a:pt x="1615519" y="3911600"/>
                </a:lnTo>
                <a:lnTo>
                  <a:pt x="1600379" y="3873500"/>
                </a:lnTo>
                <a:lnTo>
                  <a:pt x="1585978" y="3822700"/>
                </a:lnTo>
                <a:lnTo>
                  <a:pt x="1572318" y="3771900"/>
                </a:lnTo>
                <a:lnTo>
                  <a:pt x="1559404" y="3721100"/>
                </a:lnTo>
                <a:lnTo>
                  <a:pt x="1547238" y="3670300"/>
                </a:lnTo>
                <a:lnTo>
                  <a:pt x="1535823" y="3619500"/>
                </a:lnTo>
                <a:lnTo>
                  <a:pt x="1525162" y="3568700"/>
                </a:lnTo>
                <a:lnTo>
                  <a:pt x="1515258" y="3517900"/>
                </a:lnTo>
                <a:lnTo>
                  <a:pt x="1506114" y="3467100"/>
                </a:lnTo>
                <a:lnTo>
                  <a:pt x="1497732" y="3416300"/>
                </a:lnTo>
                <a:lnTo>
                  <a:pt x="1490116" y="3365500"/>
                </a:lnTo>
                <a:lnTo>
                  <a:pt x="1483270" y="3314700"/>
                </a:lnTo>
                <a:lnTo>
                  <a:pt x="1477195" y="3263900"/>
                </a:lnTo>
                <a:lnTo>
                  <a:pt x="1471894" y="3213100"/>
                </a:lnTo>
                <a:lnTo>
                  <a:pt x="1467372" y="3162300"/>
                </a:lnTo>
                <a:lnTo>
                  <a:pt x="1463630" y="3111500"/>
                </a:lnTo>
                <a:lnTo>
                  <a:pt x="1460671" y="3060700"/>
                </a:lnTo>
                <a:lnTo>
                  <a:pt x="1458500" y="3009900"/>
                </a:lnTo>
                <a:close/>
              </a:path>
              <a:path w="3901440" h="3937000">
                <a:moveTo>
                  <a:pt x="2967988" y="3009900"/>
                </a:moveTo>
                <a:lnTo>
                  <a:pt x="2739680" y="3009900"/>
                </a:lnTo>
                <a:lnTo>
                  <a:pt x="2739680" y="3937000"/>
                </a:lnTo>
                <a:lnTo>
                  <a:pt x="2967988" y="3937000"/>
                </a:lnTo>
                <a:lnTo>
                  <a:pt x="2967988" y="3009900"/>
                </a:lnTo>
                <a:close/>
              </a:path>
              <a:path w="3901440" h="3937000">
                <a:moveTo>
                  <a:pt x="1298545" y="1168400"/>
                </a:moveTo>
                <a:lnTo>
                  <a:pt x="856937" y="1168400"/>
                </a:lnTo>
                <a:lnTo>
                  <a:pt x="897099" y="1193800"/>
                </a:lnTo>
                <a:lnTo>
                  <a:pt x="978820" y="1244600"/>
                </a:lnTo>
                <a:lnTo>
                  <a:pt x="1104807" y="1320800"/>
                </a:lnTo>
                <a:lnTo>
                  <a:pt x="1234740" y="1397000"/>
                </a:lnTo>
                <a:lnTo>
                  <a:pt x="1278901" y="1409700"/>
                </a:lnTo>
                <a:lnTo>
                  <a:pt x="1368464" y="1460500"/>
                </a:lnTo>
                <a:lnTo>
                  <a:pt x="1413854" y="1473200"/>
                </a:lnTo>
                <a:lnTo>
                  <a:pt x="1459642" y="1498600"/>
                </a:lnTo>
                <a:lnTo>
                  <a:pt x="1505823" y="1511300"/>
                </a:lnTo>
                <a:lnTo>
                  <a:pt x="1486852" y="1562100"/>
                </a:lnTo>
                <a:lnTo>
                  <a:pt x="1468530" y="1612900"/>
                </a:lnTo>
                <a:lnTo>
                  <a:pt x="1450859" y="1651000"/>
                </a:lnTo>
                <a:lnTo>
                  <a:pt x="1433842" y="1701800"/>
                </a:lnTo>
                <a:lnTo>
                  <a:pt x="1417481" y="1752600"/>
                </a:lnTo>
                <a:lnTo>
                  <a:pt x="1401778" y="1790700"/>
                </a:lnTo>
                <a:lnTo>
                  <a:pt x="1386737" y="1841500"/>
                </a:lnTo>
                <a:lnTo>
                  <a:pt x="1372360" y="1892300"/>
                </a:lnTo>
                <a:lnTo>
                  <a:pt x="1358650" y="1930400"/>
                </a:lnTo>
                <a:lnTo>
                  <a:pt x="1345608" y="1981200"/>
                </a:lnTo>
                <a:lnTo>
                  <a:pt x="1333238" y="2032000"/>
                </a:lnTo>
                <a:lnTo>
                  <a:pt x="1321542" y="2082800"/>
                </a:lnTo>
                <a:lnTo>
                  <a:pt x="1310523" y="2133600"/>
                </a:lnTo>
                <a:lnTo>
                  <a:pt x="1300183" y="2184400"/>
                </a:lnTo>
                <a:lnTo>
                  <a:pt x="1290525" y="2235200"/>
                </a:lnTo>
                <a:lnTo>
                  <a:pt x="1281552" y="2273300"/>
                </a:lnTo>
                <a:lnTo>
                  <a:pt x="1273265" y="2324100"/>
                </a:lnTo>
                <a:lnTo>
                  <a:pt x="1265668" y="2374900"/>
                </a:lnTo>
                <a:lnTo>
                  <a:pt x="1258764" y="2425700"/>
                </a:lnTo>
                <a:lnTo>
                  <a:pt x="1252554" y="2476500"/>
                </a:lnTo>
                <a:lnTo>
                  <a:pt x="1247041" y="2527300"/>
                </a:lnTo>
                <a:lnTo>
                  <a:pt x="1242228" y="2578100"/>
                </a:lnTo>
                <a:lnTo>
                  <a:pt x="1238117" y="2628900"/>
                </a:lnTo>
                <a:lnTo>
                  <a:pt x="1234711" y="2679700"/>
                </a:lnTo>
                <a:lnTo>
                  <a:pt x="1232013" y="2730500"/>
                </a:lnTo>
                <a:lnTo>
                  <a:pt x="1230025" y="2781300"/>
                </a:lnTo>
                <a:lnTo>
                  <a:pt x="1458500" y="2781300"/>
                </a:lnTo>
                <a:lnTo>
                  <a:pt x="1460671" y="2730500"/>
                </a:lnTo>
                <a:lnTo>
                  <a:pt x="1463629" y="2679700"/>
                </a:lnTo>
                <a:lnTo>
                  <a:pt x="1467371" y="2628900"/>
                </a:lnTo>
                <a:lnTo>
                  <a:pt x="1471894" y="2578100"/>
                </a:lnTo>
                <a:lnTo>
                  <a:pt x="1477194" y="2527300"/>
                </a:lnTo>
                <a:lnTo>
                  <a:pt x="1483268" y="2476500"/>
                </a:lnTo>
                <a:lnTo>
                  <a:pt x="1490115" y="2425700"/>
                </a:lnTo>
                <a:lnTo>
                  <a:pt x="1497730" y="2374900"/>
                </a:lnTo>
                <a:lnTo>
                  <a:pt x="1506111" y="2324100"/>
                </a:lnTo>
                <a:lnTo>
                  <a:pt x="1515255" y="2273300"/>
                </a:lnTo>
                <a:lnTo>
                  <a:pt x="1525159" y="2222500"/>
                </a:lnTo>
                <a:lnTo>
                  <a:pt x="1535820" y="2171700"/>
                </a:lnTo>
                <a:lnTo>
                  <a:pt x="1547235" y="2120900"/>
                </a:lnTo>
                <a:lnTo>
                  <a:pt x="1559401" y="2070100"/>
                </a:lnTo>
                <a:lnTo>
                  <a:pt x="1572315" y="2019300"/>
                </a:lnTo>
                <a:lnTo>
                  <a:pt x="1585974" y="1968500"/>
                </a:lnTo>
                <a:lnTo>
                  <a:pt x="1600376" y="1917700"/>
                </a:lnTo>
                <a:lnTo>
                  <a:pt x="1615517" y="1879600"/>
                </a:lnTo>
                <a:lnTo>
                  <a:pt x="1631394" y="1828800"/>
                </a:lnTo>
                <a:lnTo>
                  <a:pt x="1648005" y="1778000"/>
                </a:lnTo>
                <a:lnTo>
                  <a:pt x="1665346" y="1727200"/>
                </a:lnTo>
                <a:lnTo>
                  <a:pt x="1683414" y="1689100"/>
                </a:lnTo>
                <a:lnTo>
                  <a:pt x="1702207" y="1638300"/>
                </a:lnTo>
                <a:lnTo>
                  <a:pt x="1721722" y="1587500"/>
                </a:lnTo>
                <a:lnTo>
                  <a:pt x="3900922" y="1587500"/>
                </a:lnTo>
                <a:lnTo>
                  <a:pt x="3900922" y="1536700"/>
                </a:lnTo>
                <a:lnTo>
                  <a:pt x="2687075" y="1536700"/>
                </a:lnTo>
                <a:lnTo>
                  <a:pt x="2634632" y="1524000"/>
                </a:lnTo>
                <a:lnTo>
                  <a:pt x="2530251" y="1524000"/>
                </a:lnTo>
                <a:lnTo>
                  <a:pt x="2478326" y="1511300"/>
                </a:lnTo>
                <a:lnTo>
                  <a:pt x="2426585" y="1511300"/>
                </a:lnTo>
                <a:lnTo>
                  <a:pt x="2375033" y="1498600"/>
                </a:lnTo>
                <a:lnTo>
                  <a:pt x="2323676" y="1498600"/>
                </a:lnTo>
                <a:lnTo>
                  <a:pt x="2272519" y="1485900"/>
                </a:lnTo>
                <a:lnTo>
                  <a:pt x="2221569" y="1485900"/>
                </a:lnTo>
                <a:lnTo>
                  <a:pt x="1822054" y="1384300"/>
                </a:lnTo>
                <a:lnTo>
                  <a:pt x="1846359" y="1333500"/>
                </a:lnTo>
                <a:lnTo>
                  <a:pt x="1863042" y="1308100"/>
                </a:lnTo>
                <a:lnTo>
                  <a:pt x="1603746" y="1308100"/>
                </a:lnTo>
                <a:lnTo>
                  <a:pt x="1555478" y="1282700"/>
                </a:lnTo>
                <a:lnTo>
                  <a:pt x="1507672" y="1270000"/>
                </a:lnTo>
                <a:lnTo>
                  <a:pt x="1413481" y="1219200"/>
                </a:lnTo>
                <a:lnTo>
                  <a:pt x="1367110" y="1206500"/>
                </a:lnTo>
                <a:lnTo>
                  <a:pt x="1298545" y="1168400"/>
                </a:lnTo>
                <a:close/>
              </a:path>
              <a:path w="3901440" h="3937000">
                <a:moveTo>
                  <a:pt x="2967988" y="1765300"/>
                </a:moveTo>
                <a:lnTo>
                  <a:pt x="2739680" y="1765300"/>
                </a:lnTo>
                <a:lnTo>
                  <a:pt x="2739680" y="2781300"/>
                </a:lnTo>
                <a:lnTo>
                  <a:pt x="2967988" y="2781300"/>
                </a:lnTo>
                <a:lnTo>
                  <a:pt x="2967988" y="1765300"/>
                </a:lnTo>
                <a:close/>
              </a:path>
              <a:path w="3901440" h="3937000">
                <a:moveTo>
                  <a:pt x="3125251" y="1752600"/>
                </a:moveTo>
                <a:lnTo>
                  <a:pt x="2582415" y="1752600"/>
                </a:lnTo>
                <a:lnTo>
                  <a:pt x="2634686" y="1765300"/>
                </a:lnTo>
                <a:lnTo>
                  <a:pt x="3072981" y="1765300"/>
                </a:lnTo>
                <a:lnTo>
                  <a:pt x="3125251" y="1752600"/>
                </a:lnTo>
                <a:close/>
              </a:path>
              <a:path w="3901440" h="3937000">
                <a:moveTo>
                  <a:pt x="3281099" y="1739900"/>
                </a:moveTo>
                <a:lnTo>
                  <a:pt x="2426566" y="1739900"/>
                </a:lnTo>
                <a:lnTo>
                  <a:pt x="2478350" y="1752600"/>
                </a:lnTo>
                <a:lnTo>
                  <a:pt x="3229315" y="1752600"/>
                </a:lnTo>
                <a:lnTo>
                  <a:pt x="3281099" y="1739900"/>
                </a:lnTo>
                <a:close/>
              </a:path>
              <a:path w="3901440" h="3937000">
                <a:moveTo>
                  <a:pt x="3384149" y="1727200"/>
                </a:moveTo>
                <a:lnTo>
                  <a:pt x="2323516" y="1727200"/>
                </a:lnTo>
                <a:lnTo>
                  <a:pt x="2374953" y="1739900"/>
                </a:lnTo>
                <a:lnTo>
                  <a:pt x="3332712" y="1739900"/>
                </a:lnTo>
                <a:lnTo>
                  <a:pt x="3384149" y="1727200"/>
                </a:lnTo>
                <a:close/>
              </a:path>
              <a:path w="3901440" h="3937000">
                <a:moveTo>
                  <a:pt x="3537356" y="1701800"/>
                </a:moveTo>
                <a:lnTo>
                  <a:pt x="2170309" y="1701800"/>
                </a:lnTo>
                <a:lnTo>
                  <a:pt x="2272260" y="1727200"/>
                </a:lnTo>
                <a:lnTo>
                  <a:pt x="3435405" y="1727200"/>
                </a:lnTo>
                <a:lnTo>
                  <a:pt x="3537356" y="1701800"/>
                </a:lnTo>
                <a:close/>
              </a:path>
              <a:path w="3901440" h="3937000">
                <a:moveTo>
                  <a:pt x="3900922" y="1587500"/>
                </a:moveTo>
                <a:lnTo>
                  <a:pt x="1721722" y="1587500"/>
                </a:lnTo>
                <a:lnTo>
                  <a:pt x="1770679" y="1612900"/>
                </a:lnTo>
                <a:lnTo>
                  <a:pt x="2119623" y="1701800"/>
                </a:lnTo>
                <a:lnTo>
                  <a:pt x="3588041" y="1701800"/>
                </a:lnTo>
                <a:lnTo>
                  <a:pt x="3887799" y="1625600"/>
                </a:lnTo>
                <a:lnTo>
                  <a:pt x="3900922" y="1612900"/>
                </a:lnTo>
                <a:lnTo>
                  <a:pt x="3900922" y="1587500"/>
                </a:lnTo>
                <a:close/>
              </a:path>
              <a:path w="3901440" h="3937000">
                <a:moveTo>
                  <a:pt x="2967988" y="342900"/>
                </a:moveTo>
                <a:lnTo>
                  <a:pt x="2739680" y="342900"/>
                </a:lnTo>
                <a:lnTo>
                  <a:pt x="2739680" y="1536700"/>
                </a:lnTo>
                <a:lnTo>
                  <a:pt x="2967988" y="1536700"/>
                </a:lnTo>
                <a:lnTo>
                  <a:pt x="2967988" y="342900"/>
                </a:lnTo>
                <a:close/>
              </a:path>
              <a:path w="3901440" h="3937000">
                <a:moveTo>
                  <a:pt x="3354651" y="342900"/>
                </a:moveTo>
                <a:lnTo>
                  <a:pt x="2967988" y="342900"/>
                </a:lnTo>
                <a:lnTo>
                  <a:pt x="3007973" y="368300"/>
                </a:lnTo>
                <a:lnTo>
                  <a:pt x="3086609" y="419100"/>
                </a:lnTo>
                <a:lnTo>
                  <a:pt x="3125238" y="457200"/>
                </a:lnTo>
                <a:lnTo>
                  <a:pt x="3163392" y="482600"/>
                </a:lnTo>
                <a:lnTo>
                  <a:pt x="3201062" y="520700"/>
                </a:lnTo>
                <a:lnTo>
                  <a:pt x="3238237" y="546100"/>
                </a:lnTo>
                <a:lnTo>
                  <a:pt x="3274907" y="584200"/>
                </a:lnTo>
                <a:lnTo>
                  <a:pt x="3311059" y="622300"/>
                </a:lnTo>
                <a:lnTo>
                  <a:pt x="3346684" y="647700"/>
                </a:lnTo>
                <a:lnTo>
                  <a:pt x="3381772" y="685800"/>
                </a:lnTo>
                <a:lnTo>
                  <a:pt x="3416311" y="723900"/>
                </a:lnTo>
                <a:lnTo>
                  <a:pt x="3450290" y="762000"/>
                </a:lnTo>
                <a:lnTo>
                  <a:pt x="3483700" y="800100"/>
                </a:lnTo>
                <a:lnTo>
                  <a:pt x="3516529" y="838200"/>
                </a:lnTo>
                <a:lnTo>
                  <a:pt x="3548766" y="876300"/>
                </a:lnTo>
                <a:lnTo>
                  <a:pt x="3580402" y="914400"/>
                </a:lnTo>
                <a:lnTo>
                  <a:pt x="3611425" y="952500"/>
                </a:lnTo>
                <a:lnTo>
                  <a:pt x="3641824" y="990600"/>
                </a:lnTo>
                <a:lnTo>
                  <a:pt x="3671589" y="1028700"/>
                </a:lnTo>
                <a:lnTo>
                  <a:pt x="3700710" y="1079500"/>
                </a:lnTo>
                <a:lnTo>
                  <a:pt x="3729175" y="1117600"/>
                </a:lnTo>
                <a:lnTo>
                  <a:pt x="3756974" y="1155700"/>
                </a:lnTo>
                <a:lnTo>
                  <a:pt x="3784096" y="1206500"/>
                </a:lnTo>
                <a:lnTo>
                  <a:pt x="3810531" y="1244600"/>
                </a:lnTo>
                <a:lnTo>
                  <a:pt x="3836268" y="1295400"/>
                </a:lnTo>
                <a:lnTo>
                  <a:pt x="3861296" y="1333500"/>
                </a:lnTo>
                <a:lnTo>
                  <a:pt x="3885604" y="1384300"/>
                </a:lnTo>
                <a:lnTo>
                  <a:pt x="3486091" y="1485900"/>
                </a:lnTo>
                <a:lnTo>
                  <a:pt x="3435142" y="1485900"/>
                </a:lnTo>
                <a:lnTo>
                  <a:pt x="3383986" y="1498600"/>
                </a:lnTo>
                <a:lnTo>
                  <a:pt x="3332630" y="1498600"/>
                </a:lnTo>
                <a:lnTo>
                  <a:pt x="3281078" y="1511300"/>
                </a:lnTo>
                <a:lnTo>
                  <a:pt x="3229338" y="1511300"/>
                </a:lnTo>
                <a:lnTo>
                  <a:pt x="3177413" y="1524000"/>
                </a:lnTo>
                <a:lnTo>
                  <a:pt x="3073035" y="1524000"/>
                </a:lnTo>
                <a:lnTo>
                  <a:pt x="3020592" y="1536700"/>
                </a:lnTo>
                <a:lnTo>
                  <a:pt x="3900922" y="1536700"/>
                </a:lnTo>
                <a:lnTo>
                  <a:pt x="3900922" y="965200"/>
                </a:lnTo>
                <a:lnTo>
                  <a:pt x="3896731" y="952500"/>
                </a:lnTo>
                <a:lnTo>
                  <a:pt x="3868151" y="914400"/>
                </a:lnTo>
                <a:lnTo>
                  <a:pt x="3838996" y="876300"/>
                </a:lnTo>
                <a:lnTo>
                  <a:pt x="3809269" y="825500"/>
                </a:lnTo>
                <a:lnTo>
                  <a:pt x="3778976" y="787400"/>
                </a:lnTo>
                <a:lnTo>
                  <a:pt x="3748123" y="749300"/>
                </a:lnTo>
                <a:lnTo>
                  <a:pt x="3716715" y="711200"/>
                </a:lnTo>
                <a:lnTo>
                  <a:pt x="3684756" y="673100"/>
                </a:lnTo>
                <a:lnTo>
                  <a:pt x="3652252" y="635000"/>
                </a:lnTo>
                <a:lnTo>
                  <a:pt x="3619209" y="596900"/>
                </a:lnTo>
                <a:lnTo>
                  <a:pt x="3585631" y="558800"/>
                </a:lnTo>
                <a:lnTo>
                  <a:pt x="3551524" y="533400"/>
                </a:lnTo>
                <a:lnTo>
                  <a:pt x="3516894" y="495300"/>
                </a:lnTo>
                <a:lnTo>
                  <a:pt x="3481744" y="457200"/>
                </a:lnTo>
                <a:lnTo>
                  <a:pt x="3446081" y="431800"/>
                </a:lnTo>
                <a:lnTo>
                  <a:pt x="3409911" y="393700"/>
                </a:lnTo>
                <a:lnTo>
                  <a:pt x="3373237" y="355600"/>
                </a:lnTo>
                <a:lnTo>
                  <a:pt x="3354651" y="342900"/>
                </a:lnTo>
                <a:close/>
              </a:path>
              <a:path w="3901440" h="3937000">
                <a:moveTo>
                  <a:pt x="3260251" y="266700"/>
                </a:moveTo>
                <a:lnTo>
                  <a:pt x="2449595" y="266700"/>
                </a:lnTo>
                <a:lnTo>
                  <a:pt x="2411522" y="292100"/>
                </a:lnTo>
                <a:lnTo>
                  <a:pt x="2373892" y="330200"/>
                </a:lnTo>
                <a:lnTo>
                  <a:pt x="2336715" y="355600"/>
                </a:lnTo>
                <a:lnTo>
                  <a:pt x="2299999" y="393700"/>
                </a:lnTo>
                <a:lnTo>
                  <a:pt x="2263753" y="431800"/>
                </a:lnTo>
                <a:lnTo>
                  <a:pt x="2227987" y="457200"/>
                </a:lnTo>
                <a:lnTo>
                  <a:pt x="2192709" y="495300"/>
                </a:lnTo>
                <a:lnTo>
                  <a:pt x="2157929" y="533400"/>
                </a:lnTo>
                <a:lnTo>
                  <a:pt x="2123656" y="571500"/>
                </a:lnTo>
                <a:lnTo>
                  <a:pt x="2089899" y="596900"/>
                </a:lnTo>
                <a:lnTo>
                  <a:pt x="2056666" y="635000"/>
                </a:lnTo>
                <a:lnTo>
                  <a:pt x="2023968" y="673100"/>
                </a:lnTo>
                <a:lnTo>
                  <a:pt x="1991812" y="711200"/>
                </a:lnTo>
                <a:lnTo>
                  <a:pt x="1960209" y="749300"/>
                </a:lnTo>
                <a:lnTo>
                  <a:pt x="1929167" y="787400"/>
                </a:lnTo>
                <a:lnTo>
                  <a:pt x="1898696" y="838200"/>
                </a:lnTo>
                <a:lnTo>
                  <a:pt x="1868803" y="876300"/>
                </a:lnTo>
                <a:lnTo>
                  <a:pt x="1839500" y="914400"/>
                </a:lnTo>
                <a:lnTo>
                  <a:pt x="1810793" y="952500"/>
                </a:lnTo>
                <a:lnTo>
                  <a:pt x="1782694" y="1003300"/>
                </a:lnTo>
                <a:lnTo>
                  <a:pt x="1755210" y="1041400"/>
                </a:lnTo>
                <a:lnTo>
                  <a:pt x="1728351" y="1079500"/>
                </a:lnTo>
                <a:lnTo>
                  <a:pt x="1702126" y="1130300"/>
                </a:lnTo>
                <a:lnTo>
                  <a:pt x="1676544" y="1168400"/>
                </a:lnTo>
                <a:lnTo>
                  <a:pt x="1651614" y="1219200"/>
                </a:lnTo>
                <a:lnTo>
                  <a:pt x="1627345" y="1257300"/>
                </a:lnTo>
                <a:lnTo>
                  <a:pt x="1603746" y="1308100"/>
                </a:lnTo>
                <a:lnTo>
                  <a:pt x="1863042" y="1308100"/>
                </a:lnTo>
                <a:lnTo>
                  <a:pt x="1871384" y="1295400"/>
                </a:lnTo>
                <a:lnTo>
                  <a:pt x="1897118" y="1244600"/>
                </a:lnTo>
                <a:lnTo>
                  <a:pt x="1923550" y="1206500"/>
                </a:lnTo>
                <a:lnTo>
                  <a:pt x="1950670" y="1155700"/>
                </a:lnTo>
                <a:lnTo>
                  <a:pt x="1978467" y="1117600"/>
                </a:lnTo>
                <a:lnTo>
                  <a:pt x="2006931" y="1079500"/>
                </a:lnTo>
                <a:lnTo>
                  <a:pt x="2036050" y="1028700"/>
                </a:lnTo>
                <a:lnTo>
                  <a:pt x="2065815" y="990600"/>
                </a:lnTo>
                <a:lnTo>
                  <a:pt x="2096213" y="952500"/>
                </a:lnTo>
                <a:lnTo>
                  <a:pt x="2127236" y="914400"/>
                </a:lnTo>
                <a:lnTo>
                  <a:pt x="2158871" y="876300"/>
                </a:lnTo>
                <a:lnTo>
                  <a:pt x="2191108" y="838200"/>
                </a:lnTo>
                <a:lnTo>
                  <a:pt x="2223938" y="800100"/>
                </a:lnTo>
                <a:lnTo>
                  <a:pt x="2257348" y="762000"/>
                </a:lnTo>
                <a:lnTo>
                  <a:pt x="2291328" y="723900"/>
                </a:lnTo>
                <a:lnTo>
                  <a:pt x="2325868" y="685800"/>
                </a:lnTo>
                <a:lnTo>
                  <a:pt x="2360957" y="647700"/>
                </a:lnTo>
                <a:lnTo>
                  <a:pt x="2396584" y="622300"/>
                </a:lnTo>
                <a:lnTo>
                  <a:pt x="2432738" y="584200"/>
                </a:lnTo>
                <a:lnTo>
                  <a:pt x="2469409" y="546100"/>
                </a:lnTo>
                <a:lnTo>
                  <a:pt x="2506586" y="520700"/>
                </a:lnTo>
                <a:lnTo>
                  <a:pt x="2544259" y="482600"/>
                </a:lnTo>
                <a:lnTo>
                  <a:pt x="2582417" y="457200"/>
                </a:lnTo>
                <a:lnTo>
                  <a:pt x="2621048" y="419100"/>
                </a:lnTo>
                <a:lnTo>
                  <a:pt x="2699691" y="368300"/>
                </a:lnTo>
                <a:lnTo>
                  <a:pt x="2739680" y="342900"/>
                </a:lnTo>
                <a:lnTo>
                  <a:pt x="3354651" y="342900"/>
                </a:lnTo>
                <a:lnTo>
                  <a:pt x="3336066" y="330200"/>
                </a:lnTo>
                <a:lnTo>
                  <a:pt x="3298402" y="292100"/>
                </a:lnTo>
                <a:lnTo>
                  <a:pt x="3260251" y="266700"/>
                </a:lnTo>
                <a:close/>
              </a:path>
              <a:path w="3901440" h="3937000">
                <a:moveTo>
                  <a:pt x="3900922" y="266700"/>
                </a:moveTo>
                <a:lnTo>
                  <a:pt x="3260251" y="266700"/>
                </a:lnTo>
                <a:lnTo>
                  <a:pt x="3310425" y="279400"/>
                </a:lnTo>
                <a:lnTo>
                  <a:pt x="3360276" y="279400"/>
                </a:lnTo>
                <a:lnTo>
                  <a:pt x="3652052" y="355600"/>
                </a:lnTo>
                <a:lnTo>
                  <a:pt x="3699371" y="381000"/>
                </a:lnTo>
                <a:lnTo>
                  <a:pt x="3792799" y="406400"/>
                </a:lnTo>
                <a:lnTo>
                  <a:pt x="3838890" y="431800"/>
                </a:lnTo>
                <a:lnTo>
                  <a:pt x="3884552" y="444500"/>
                </a:lnTo>
                <a:lnTo>
                  <a:pt x="3900922" y="457200"/>
                </a:lnTo>
                <a:lnTo>
                  <a:pt x="3900922" y="266700"/>
                </a:lnTo>
                <a:close/>
              </a:path>
              <a:path w="3901440" h="3937000">
                <a:moveTo>
                  <a:pt x="3325338" y="38100"/>
                </a:moveTo>
                <a:lnTo>
                  <a:pt x="2382331" y="38100"/>
                </a:lnTo>
                <a:lnTo>
                  <a:pt x="2290783" y="63500"/>
                </a:lnTo>
                <a:lnTo>
                  <a:pt x="3416885" y="63500"/>
                </a:lnTo>
                <a:lnTo>
                  <a:pt x="3325338" y="38100"/>
                </a:lnTo>
                <a:close/>
              </a:path>
              <a:path w="3901440" h="3937000">
                <a:moveTo>
                  <a:pt x="3232805" y="25400"/>
                </a:moveTo>
                <a:lnTo>
                  <a:pt x="2474863" y="25400"/>
                </a:lnTo>
                <a:lnTo>
                  <a:pt x="2428477" y="38100"/>
                </a:lnTo>
                <a:lnTo>
                  <a:pt x="3279191" y="38100"/>
                </a:lnTo>
                <a:lnTo>
                  <a:pt x="3232805" y="25400"/>
                </a:lnTo>
                <a:close/>
              </a:path>
              <a:path w="3901440" h="3937000">
                <a:moveTo>
                  <a:pt x="3139338" y="12700"/>
                </a:moveTo>
                <a:lnTo>
                  <a:pt x="2568330" y="12700"/>
                </a:lnTo>
                <a:lnTo>
                  <a:pt x="2521483" y="25400"/>
                </a:lnTo>
                <a:lnTo>
                  <a:pt x="3186185" y="25400"/>
                </a:lnTo>
                <a:lnTo>
                  <a:pt x="3139338" y="12700"/>
                </a:lnTo>
                <a:close/>
              </a:path>
              <a:path w="3901440" h="3937000">
                <a:moveTo>
                  <a:pt x="2949802" y="0"/>
                </a:moveTo>
                <a:lnTo>
                  <a:pt x="2757866" y="0"/>
                </a:lnTo>
                <a:lnTo>
                  <a:pt x="2710172" y="12700"/>
                </a:lnTo>
                <a:lnTo>
                  <a:pt x="2997496" y="12700"/>
                </a:lnTo>
                <a:lnTo>
                  <a:pt x="294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43601E9-672F-739D-703B-527B5F659A28}"/>
              </a:ext>
            </a:extLst>
          </p:cNvPr>
          <p:cNvSpPr txBox="1"/>
          <p:nvPr/>
        </p:nvSpPr>
        <p:spPr>
          <a:xfrm>
            <a:off x="636243" y="1371495"/>
            <a:ext cx="1180211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More information and assets can be found at: 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https://hub.nurdlehunt.org/resource/oracle-mapping-the-global-plastic-pellet-supply-chain/ </a:t>
            </a:r>
            <a:br>
              <a:rPr lang="en-GB" sz="3600" dirty="0"/>
            </a:br>
            <a:endParaRPr lang="en-GB" sz="33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9670" y="1599632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Global Plastics Outlook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">
            <a:extLst>
              <a:ext uri="{FF2B5EF4-FFF2-40B4-BE49-F238E27FC236}">
                <a16:creationId xmlns:a16="http://schemas.microsoft.com/office/drawing/2014/main" id="{131D97D0-090C-A1E9-7E6A-F228A300BA11}"/>
              </a:ext>
            </a:extLst>
          </p:cNvPr>
          <p:cNvSpPr txBox="1"/>
          <p:nvPr/>
        </p:nvSpPr>
        <p:spPr>
          <a:xfrm>
            <a:off x="4122772" y="3614980"/>
            <a:ext cx="11802110" cy="637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In 2021 world plastic production reached 390 million tonnes and this is predicted to grow to 1,200 million tonnes annually by 2060.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plastics industry is truly global with 73% of countries importing primary plastics in 2021.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Most primary plastic is produced in the form of plastic pellets. It is estimated that up to 22.4 trillion pellets are released to the environment each year globally.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7" name="object 7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9EFBE9F-3454-C665-38BF-9B3C7D53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" name="Picture 23" descr="A group of people in front of a map&#10;&#10;Description automatically generated">
            <a:extLst>
              <a:ext uri="{FF2B5EF4-FFF2-40B4-BE49-F238E27FC236}">
                <a16:creationId xmlns:a16="http://schemas.microsoft.com/office/drawing/2014/main" id="{8F53EF06-2058-2AAF-7D94-27164A54E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9670" y="3325826"/>
            <a:ext cx="11802110" cy="3718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Region accounted for 8% of global plastic production in 2021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33 countries involved in export trade of primary plastics and 42 involved in import trade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Up to 49,000 tonnes per year estimated pellet loss to the environment</a:t>
            </a:r>
            <a:endParaRPr lang="en-GB" sz="3300" dirty="0"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9670" y="1599632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Africa and Middle East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993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34388" y="2518636"/>
            <a:ext cx="8532495" cy="644086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The region accounted for </a:t>
            </a:r>
            <a:r>
              <a:rPr lang="en-GB" b="1" dirty="0"/>
              <a:t>8% of global plastic production in 2021</a:t>
            </a:r>
            <a:r>
              <a:rPr lang="en-GB" b="1" baseline="30000" dirty="0"/>
              <a:t>1</a:t>
            </a:r>
            <a:endParaRPr b="1" spc="-10" dirty="0"/>
          </a:p>
          <a:p>
            <a:pPr marL="12700" marR="417830">
              <a:lnSpc>
                <a:spcPts val="3300"/>
              </a:lnSpc>
              <a:spcBef>
                <a:spcPts val="1689"/>
              </a:spcBef>
            </a:pPr>
            <a:r>
              <a:rPr lang="en-GB" dirty="0"/>
              <a:t>Saudi Arabia was the </a:t>
            </a:r>
            <a:r>
              <a:rPr lang="en-GB" b="1" dirty="0"/>
              <a:t>world’s second largest exporter of primary plastics</a:t>
            </a:r>
            <a:r>
              <a:rPr lang="en-GB" dirty="0"/>
              <a:t>, by trade value, in 2021</a:t>
            </a:r>
            <a:r>
              <a:rPr lang="en-GB" baseline="30000" dirty="0"/>
              <a:t>2</a:t>
            </a:r>
            <a:endParaRPr spc="-10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 dirty="0"/>
          </a:p>
          <a:p>
            <a:pPr marL="326390" marR="57785" indent="-314325">
              <a:lnSpc>
                <a:spcPts val="3300"/>
              </a:lnSpc>
              <a:spcBef>
                <a:spcPts val="5"/>
              </a:spcBef>
              <a:buChar char="•"/>
              <a:tabLst>
                <a:tab pos="326390" algn="l"/>
              </a:tabLst>
            </a:pPr>
            <a:r>
              <a:rPr lang="en-GB" dirty="0"/>
              <a:t>16% of global trade value in primary plastic exports in 2021</a:t>
            </a:r>
            <a:r>
              <a:rPr lang="en-GB" baseline="30000" dirty="0"/>
              <a:t>2</a:t>
            </a:r>
            <a:r>
              <a:rPr lang="en-GB" dirty="0"/>
              <a:t> </a:t>
            </a:r>
            <a:endParaRPr spc="-10" dirty="0"/>
          </a:p>
          <a:p>
            <a:pPr marL="326390" marR="103505" indent="-314325">
              <a:lnSpc>
                <a:spcPts val="3300"/>
              </a:lnSpc>
              <a:spcBef>
                <a:spcPts val="1689"/>
              </a:spcBef>
              <a:buChar char="•"/>
              <a:tabLst>
                <a:tab pos="326390" algn="l"/>
              </a:tabLst>
            </a:pPr>
            <a:r>
              <a:rPr lang="en-GB" dirty="0"/>
              <a:t>7% of global trade value in primary plastic imports in 2021</a:t>
            </a:r>
            <a:r>
              <a:rPr lang="en-GB" baseline="30000" dirty="0"/>
              <a:t>2</a:t>
            </a:r>
          </a:p>
          <a:p>
            <a:pPr marL="326390" marR="103505" indent="-314325">
              <a:lnSpc>
                <a:spcPts val="3300"/>
              </a:lnSpc>
              <a:spcBef>
                <a:spcPts val="1689"/>
              </a:spcBef>
              <a:buFontTx/>
              <a:buChar char="•"/>
              <a:tabLst>
                <a:tab pos="326390" algn="l"/>
              </a:tabLst>
            </a:pPr>
            <a:r>
              <a:rPr lang="en-GB" dirty="0"/>
              <a:t>Over 112 plastics recycling plants </a:t>
            </a:r>
            <a:r>
              <a:rPr lang="en-GB" baseline="30000" dirty="0"/>
              <a:t>3 </a:t>
            </a:r>
            <a:r>
              <a:rPr lang="en-GB" dirty="0"/>
              <a:t>(4% of global share based on industry database) </a:t>
            </a:r>
          </a:p>
          <a:p>
            <a:pPr marL="326390" marR="103505" indent="-314325">
              <a:lnSpc>
                <a:spcPts val="3300"/>
              </a:lnSpc>
              <a:spcBef>
                <a:spcPts val="1689"/>
              </a:spcBef>
              <a:buChar char="•"/>
              <a:tabLst>
                <a:tab pos="326390" algn="l"/>
              </a:tabLst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947650" y="9365991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Plastics industry, nurdle hunts and large ports 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Key Findings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 dirty="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88293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map of the world with different colored spots&#10;&#10;Description automatically generated">
            <a:extLst>
              <a:ext uri="{FF2B5EF4-FFF2-40B4-BE49-F238E27FC236}">
                <a16:creationId xmlns:a16="http://schemas.microsoft.com/office/drawing/2014/main" id="{ABD6F49C-A1A1-E9D7-6789-3BB19B7D2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50" y="2204622"/>
            <a:ext cx="5181600" cy="7123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850" y="8039992"/>
            <a:ext cx="1272650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59977" y="8825826"/>
            <a:ext cx="61722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Importers and Exporters of primary plastics (highlighted blue)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Key Findings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 dirty="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88293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5765AB-8CCA-8C42-6DD4-FFB32410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4388" y="2518636"/>
            <a:ext cx="8532495" cy="4532010"/>
          </a:xfrm>
        </p:spPr>
        <p:txBody>
          <a:bodyPr/>
          <a:lstStyle/>
          <a:p>
            <a:r>
              <a:rPr lang="en-GB" b="1" dirty="0"/>
              <a:t>Africa</a:t>
            </a:r>
          </a:p>
          <a:p>
            <a:endParaRPr lang="en-GB" b="1" dirty="0"/>
          </a:p>
          <a:p>
            <a:r>
              <a:rPr lang="en-GB" dirty="0"/>
              <a:t>Nigeria – largest importer of plastics in primary forms in Africa </a:t>
            </a:r>
            <a:r>
              <a:rPr lang="en-GB" baseline="30000" dirty="0"/>
              <a:t>2</a:t>
            </a:r>
            <a:endParaRPr lang="en-GB" dirty="0"/>
          </a:p>
          <a:p>
            <a:endParaRPr lang="en-GB" baseline="30000" dirty="0"/>
          </a:p>
          <a:p>
            <a:r>
              <a:rPr lang="en-GB" dirty="0"/>
              <a:t>Egypt – Largest exporter of plastic in primary forms in 2021 </a:t>
            </a:r>
            <a:r>
              <a:rPr lang="en-GB" baseline="30000" dirty="0"/>
              <a:t>2</a:t>
            </a:r>
          </a:p>
          <a:p>
            <a:endParaRPr lang="en-GB" baseline="30000" dirty="0"/>
          </a:p>
          <a:p>
            <a:r>
              <a:rPr lang="en-GB" dirty="0"/>
              <a:t>South Africa – Largest number of plastic recycling plants in Africa </a:t>
            </a:r>
            <a:r>
              <a:rPr lang="en-GB" baseline="30000" dirty="0"/>
              <a:t>7</a:t>
            </a:r>
            <a:endParaRPr lang="en-GB" spc="-1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9E4D6-8D00-E42C-BBD0-C70ED326B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050" y="2192582"/>
            <a:ext cx="6019800" cy="64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1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Transport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6170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639611"/>
            <a:ext cx="17849850" cy="88293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dirty="0"/>
              <a:t>World Ports Index (https://msi.nga.mil/Publications/WPI)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 dirty="0"/>
              <a:t>2. World Bank, World Development Indicators, https://databank.worldbank.org/source/world-development-indicators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850" y="2344609"/>
            <a:ext cx="9116033" cy="4483920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The region has 6 of the world’s top 50 container ports by volume handled and 21 large ports</a:t>
            </a:r>
            <a:r>
              <a:rPr lang="en-GB" baseline="30000" dirty="0"/>
              <a:t>1 </a:t>
            </a:r>
            <a:r>
              <a:rPr lang="en-GB" dirty="0"/>
              <a:t>handling over 62 million TEU of container traffic in 2021</a:t>
            </a:r>
            <a:r>
              <a:rPr lang="en-GB" baseline="30000" dirty="0"/>
              <a:t>2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spc="-10" dirty="0"/>
              <a:t>Largest port in the region by container traffic in 2021 was Jebel Ali Port, Dubai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Africa has large inland dry ports and container depots 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0906434" y="8520490"/>
            <a:ext cx="7942551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Inland Container Depot, Nairobi, Kenya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(Maxar | Esri Eastern Africa, Esri, HERE, Garmin, Foursquare, METI/NASA, USGS)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5A3967-6F73-5449-200A-52884D415765}"/>
              </a:ext>
            </a:extLst>
          </p:cNvPr>
          <p:cNvSpPr txBox="1"/>
          <p:nvPr/>
        </p:nvSpPr>
        <p:spPr>
          <a:xfrm>
            <a:off x="925797" y="933831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TEU- twenty-foot equivalent unit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604CB-4F6F-E41C-B922-4C70877FF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357" y="3076596"/>
            <a:ext cx="5462423" cy="47864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9F33D-A1DF-F9A1-8A7B-15B1AAA23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9237" y="3055850"/>
            <a:ext cx="4531897" cy="382070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860493-EDA8-60EC-01F5-3DA691F0D50A}"/>
              </a:ext>
            </a:extLst>
          </p:cNvPr>
          <p:cNvCxnSpPr>
            <a:cxnSpLocks/>
          </p:cNvCxnSpPr>
          <p:nvPr/>
        </p:nvCxnSpPr>
        <p:spPr>
          <a:xfrm flipH="1">
            <a:off x="12036568" y="4966203"/>
            <a:ext cx="3062669" cy="629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F0777-20B2-E494-BD85-9ABD7335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466" y="2296501"/>
            <a:ext cx="7160711" cy="674358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Pellet Loss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66742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Fidra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Great Nurdle Hunt,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https://www.nurdlehunt.org.uk,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sz="1200" spc="45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Nurdle Patrol, 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https://nurdlepatrol.org.map</a:t>
            </a:r>
            <a:endParaRPr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4388" y="2344609"/>
            <a:ext cx="8532495" cy="3545201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Estimated that </a:t>
            </a:r>
            <a:r>
              <a:rPr lang="en-GB" b="1" dirty="0"/>
              <a:t>4,900 - 49,000 tonnes </a:t>
            </a:r>
            <a:r>
              <a:rPr lang="en-GB" dirty="0"/>
              <a:t>of pellets lost to the environment annually 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acute pellet losses identified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identified losses were related to losses from container shipping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incidents off coast of South Africa - 223.5 tonnes of pellets lost in total</a:t>
            </a: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3473658" y="9132968"/>
            <a:ext cx="48768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Acute &amp; Chronic pellet loss incidents </a:t>
            </a:r>
            <a:endParaRPr sz="1650" dirty="0">
              <a:latin typeface="Roboto"/>
              <a:cs typeface="Roboto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58A1DA-E18D-D10C-5A0C-22729EE4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450" y="7801033"/>
            <a:ext cx="1364208" cy="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Tourism &amp; Protected Areas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97526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 dirty="0">
                <a:latin typeface="Roboto"/>
                <a:cs typeface="Roboto"/>
              </a:rPr>
              <a:t>Citations:</a:t>
            </a:r>
            <a:endParaRPr sz="1200" dirty="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 dirty="0">
                <a:latin typeface="Roboto Condensed"/>
                <a:cs typeface="Roboto Condensed"/>
              </a:rPr>
              <a:t>1.</a:t>
            </a:r>
            <a:r>
              <a:rPr sz="1200" spc="40" dirty="0">
                <a:latin typeface="Roboto Condensed"/>
                <a:cs typeface="Roboto Condensed"/>
              </a:rPr>
              <a:t> </a:t>
            </a:r>
            <a:r>
              <a:rPr lang="en-GB" sz="1200" spc="40" dirty="0">
                <a:latin typeface="Roboto Condensed"/>
                <a:cs typeface="Roboto Condensed"/>
              </a:rPr>
              <a:t>Protected Planet, https://www.protectedplanet.net/en</a:t>
            </a:r>
          </a:p>
          <a:p>
            <a:r>
              <a:rPr lang="en-GB" sz="1200" dirty="0">
                <a:latin typeface="Roboto Condensed"/>
                <a:cs typeface="Roboto Condensed"/>
              </a:rPr>
              <a:t>2. </a:t>
            </a:r>
            <a:r>
              <a:rPr lang="en-GB" sz="1200" dirty="0"/>
              <a:t>UN WTO – Global and regional tourism performance (</a:t>
            </a:r>
            <a:r>
              <a:rPr lang="en-GB" sz="1200" dirty="0">
                <a:hlinkClick r:id="rId2"/>
              </a:rPr>
              <a:t>https://www.unwto.org/tourism-data/global-and-regional-tourism-performance</a:t>
            </a:r>
            <a:r>
              <a:rPr lang="en-GB" sz="1200" dirty="0"/>
              <a:t>)</a:t>
            </a:r>
          </a:p>
          <a:p>
            <a:r>
              <a:rPr lang="en-GB" sz="1200" dirty="0"/>
              <a:t>3. OECD Tourism trends and policies, 2022  (</a:t>
            </a:r>
            <a:r>
              <a:rPr lang="en-GB" sz="1200" dirty="0">
                <a:hlinkClick r:id="rId3"/>
              </a:rPr>
              <a:t>https://www.oecd-ilibrary.org/docserver/a8dd3019-en.pdf?expires=1685541669&amp;id=id&amp;accname=guest&amp;checksum=24EDEA830CD56010BF19DE2E62EBF6AD</a:t>
            </a:r>
            <a:endParaRPr lang="en-GB" sz="1200" dirty="0"/>
          </a:p>
          <a:p>
            <a:pPr marL="342900" indent="-342900">
              <a:buFont typeface="+mj-lt"/>
              <a:buAutoNum type="arabicPeriod" startAt="13"/>
            </a:pPr>
            <a:endParaRPr lang="en-GB" sz="1200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2338050" y="9309695"/>
            <a:ext cx="51816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dirty="0">
                <a:latin typeface="Roboto"/>
                <a:cs typeface="Roboto"/>
              </a:rPr>
              <a:t>Plastics industry, nurdles and large ports in South Africa </a:t>
            </a:r>
            <a:endParaRPr sz="1650" dirty="0">
              <a:latin typeface="Roboto"/>
              <a:cs typeface="Roboto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19D7535-4D6F-9F79-9DE3-444F8227974C}"/>
              </a:ext>
            </a:extLst>
          </p:cNvPr>
          <p:cNvSpPr txBox="1">
            <a:spLocks/>
          </p:cNvSpPr>
          <p:nvPr/>
        </p:nvSpPr>
        <p:spPr>
          <a:xfrm>
            <a:off x="523005" y="2378075"/>
            <a:ext cx="9031894" cy="843115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0">
              <a:defRPr sz="285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Over 4.3 million km</a:t>
            </a:r>
            <a:r>
              <a:rPr lang="en-GB" baseline="30000" dirty="0"/>
              <a:t>2</a:t>
            </a:r>
            <a:r>
              <a:rPr lang="en-GB" dirty="0"/>
              <a:t> of terrestrial protected areas and over 2.4 million km</a:t>
            </a:r>
            <a:r>
              <a:rPr lang="en-GB" baseline="30000" dirty="0"/>
              <a:t>2</a:t>
            </a:r>
            <a:r>
              <a:rPr lang="en-GB" dirty="0"/>
              <a:t> of marine protected areas in Africa</a:t>
            </a:r>
            <a:r>
              <a:rPr lang="en-GB" baseline="30000" dirty="0"/>
              <a:t>1</a:t>
            </a: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South Africa has over 239,000 km</a:t>
            </a:r>
            <a:r>
              <a:rPr lang="en-GB" baseline="30000" dirty="0"/>
              <a:t>2 </a:t>
            </a:r>
            <a:r>
              <a:rPr lang="en-GB" dirty="0"/>
              <a:t>of marine and coastal protected areas</a:t>
            </a:r>
            <a:r>
              <a:rPr lang="en-GB" baseline="30000" dirty="0"/>
              <a:t>1 – </a:t>
            </a:r>
            <a:r>
              <a:rPr lang="en-GB" b="1" dirty="0"/>
              <a:t>almost 10% of the continents total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Largest concentration of positive nurdle hunts found along coast of South Africa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r>
              <a:rPr lang="en-GB" dirty="0"/>
              <a:t>South Africa had 10.2 million tourist arrivals in 2019 </a:t>
            </a:r>
            <a:r>
              <a:rPr lang="en-GB" baseline="30000" dirty="0"/>
              <a:t>2</a:t>
            </a:r>
          </a:p>
          <a:p>
            <a:endParaRPr lang="en-GB" dirty="0"/>
          </a:p>
          <a:p>
            <a:r>
              <a:rPr lang="en-GB" dirty="0"/>
              <a:t>South Africa –Tourism accounted for 4.7% of employment in 2019</a:t>
            </a:r>
            <a:r>
              <a:rPr lang="en-GB" baseline="30000" dirty="0"/>
              <a:t>3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br>
              <a:rPr lang="en-GB" dirty="0"/>
            </a:br>
            <a:endParaRPr lang="en-GB" spc="-1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4BB8F-1FB3-8816-A346-C05811DB6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565" y="2799352"/>
            <a:ext cx="9826301" cy="6417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9949E-6C46-BE74-9AA1-51CDBF319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114" y="8052758"/>
            <a:ext cx="127265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a0ede9-81df-478f-8706-ce3da42f88be" xsi:nil="true"/>
    <lcf76f155ced4ddcb4097134ff3c332f xmlns="dfffcd87-c46b-457d-a2c0-23a6c67cb3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3C4ECEC981F448D603A2083AFD1FA" ma:contentTypeVersion="14" ma:contentTypeDescription="Create a new document." ma:contentTypeScope="" ma:versionID="6e055de1504c77d6877dda4114bd456e">
  <xsd:schema xmlns:xsd="http://www.w3.org/2001/XMLSchema" xmlns:xs="http://www.w3.org/2001/XMLSchema" xmlns:p="http://schemas.microsoft.com/office/2006/metadata/properties" xmlns:ns2="dfffcd87-c46b-457d-a2c0-23a6c67cb3f2" xmlns:ns3="40a0ede9-81df-478f-8706-ce3da42f88be" targetNamespace="http://schemas.microsoft.com/office/2006/metadata/properties" ma:root="true" ma:fieldsID="0f62aec68527439c0c32c81a79771c5b" ns2:_="" ns3:_="">
    <xsd:import namespace="dfffcd87-c46b-457d-a2c0-23a6c67cb3f2"/>
    <xsd:import namespace="40a0ede9-81df-478f-8706-ce3da42f8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fcd87-c46b-457d-a2c0-23a6c67cb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0266995-8a73-4323-b541-db3dc83c0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ede9-81df-478f-8706-ce3da42f88b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1d3a1e5-ffd5-4180-826e-1a135066a873}" ma:internalName="TaxCatchAll" ma:showField="CatchAllData" ma:web="40a0ede9-81df-478f-8706-ce3da42f8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19A18C-45B8-4760-BE8F-54B27DA32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F4A8A-F2C5-4847-8CDB-BFCD1D3C705D}">
  <ds:schemaRefs>
    <ds:schemaRef ds:uri="http://schemas.microsoft.com/office/2006/metadata/properties"/>
    <ds:schemaRef ds:uri="http://schemas.microsoft.com/office/infopath/2007/PartnerControls"/>
    <ds:schemaRef ds:uri="d3ec8c1e-9d76-4174-bdd9-d29a66da13b3"/>
    <ds:schemaRef ds:uri="db6f932f-bf6e-44b2-9636-af96ba0852a1"/>
    <ds:schemaRef ds:uri="40a0ede9-81df-478f-8706-ce3da42f88be"/>
    <ds:schemaRef ds:uri="dfffcd87-c46b-457d-a2c0-23a6c67cb3f2"/>
  </ds:schemaRefs>
</ds:datastoreItem>
</file>

<file path=customXml/itemProps3.xml><?xml version="1.0" encoding="utf-8"?>
<ds:datastoreItem xmlns:ds="http://schemas.openxmlformats.org/officeDocument/2006/customXml" ds:itemID="{9BFA7FDE-8B47-4990-94EF-C27F678B5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fcd87-c46b-457d-a2c0-23a6c67cb3f2"/>
    <ds:schemaRef ds:uri="40a0ede9-81df-478f-8706-ce3da42f8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1007</Words>
  <Application>Microsoft Office PowerPoint</Application>
  <PresentationFormat>Custom</PresentationFormat>
  <Paragraphs>110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Mapping The Global Plastic Pellet Supply Chain</vt:lpstr>
      <vt:lpstr>Global Plastics Outlook</vt:lpstr>
      <vt:lpstr>PowerPoint Presentation</vt:lpstr>
      <vt:lpstr>Africa and Middle East</vt:lpstr>
      <vt:lpstr>Key Findings</vt:lpstr>
      <vt:lpstr>Key Findings</vt:lpstr>
      <vt:lpstr>Transport</vt:lpstr>
      <vt:lpstr>Pellet Loss</vt:lpstr>
      <vt:lpstr>Tourism &amp; Protected Areas</vt:lpstr>
      <vt:lpstr>Fishing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Global Plastic Pellet Supply Chain</dc:title>
  <cp:lastModifiedBy>Sam Perkins</cp:lastModifiedBy>
  <cp:revision>8</cp:revision>
  <dcterms:created xsi:type="dcterms:W3CDTF">2023-07-27T23:49:51Z</dcterms:created>
  <dcterms:modified xsi:type="dcterms:W3CDTF">2023-10-18T08:45:48Z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0x0101004693C4ECEC981F448D603A2083AFD1FA</vt:lpwstr>
  </property>
  <property fmtid="{D5CDD505-2E9C-101B-9397-08002B2CF9AE}" pid="7" name="MediaServiceImageTags">
    <vt:lpwstr/>
  </property>
  <property fmtid="{D5CDD505-2E9C-101B-9397-08002B2CF9AE}" pid="8" name="_Level">
    <vt:i4>1</vt:i4>
  </property>
</Properties>
</file>