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16"/>
  </p:notesMasterIdLst>
  <p:sldIdLst>
    <p:sldId id="257" r:id="rId5"/>
    <p:sldId id="259" r:id="rId6"/>
    <p:sldId id="258" r:id="rId7"/>
    <p:sldId id="270" r:id="rId8"/>
    <p:sldId id="260" r:id="rId9"/>
    <p:sldId id="269" r:id="rId10"/>
    <p:sldId id="264" r:id="rId11"/>
    <p:sldId id="266" r:id="rId12"/>
    <p:sldId id="267" r:id="rId13"/>
    <p:sldId id="278" r:id="rId14"/>
    <p:sldId id="265" r:id="rId15"/>
  </p:sldIdLst>
  <p:sldSz cx="20104100" cy="11309350"/>
  <p:notesSz cx="20104100" cy="1130935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E45B503-E9C3-8516-C534-6CE489E5C32F}" name="Heather McFarlane" initials="HM" userId="S::Heather.Mcfarlane@fidra.org.uk::e9364a39-2c7c-46c4-81d2-17505230911b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55CE563-F593-E47C-FF25-5ED485666134}" v="2" dt="2023-10-18T08:39:05.594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9" d="100"/>
          <a:sy n="49" d="100"/>
        </p:scale>
        <p:origin x="768" y="86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m Perkins" userId="93036837-752d-496a-80eb-c6052c922c96" providerId="ADAL" clId="{AB2AD6AB-CD47-4542-ADDB-57D3FB823BAD}"/>
    <pc:docChg chg="custSel modSld">
      <pc:chgData name="Sam Perkins" userId="93036837-752d-496a-80eb-c6052c922c96" providerId="ADAL" clId="{AB2AD6AB-CD47-4542-ADDB-57D3FB823BAD}" dt="2023-09-12T10:06:24.998" v="1" actId="478"/>
      <pc:docMkLst>
        <pc:docMk/>
      </pc:docMkLst>
      <pc:sldChg chg="delSp mod">
        <pc:chgData name="Sam Perkins" userId="93036837-752d-496a-80eb-c6052c922c96" providerId="ADAL" clId="{AB2AD6AB-CD47-4542-ADDB-57D3FB823BAD}" dt="2023-09-12T10:06:19.605" v="0" actId="478"/>
        <pc:sldMkLst>
          <pc:docMk/>
          <pc:sldMk cId="1597043759" sldId="266"/>
        </pc:sldMkLst>
        <pc:spChg chg="del">
          <ac:chgData name="Sam Perkins" userId="93036837-752d-496a-80eb-c6052c922c96" providerId="ADAL" clId="{AB2AD6AB-CD47-4542-ADDB-57D3FB823BAD}" dt="2023-09-12T10:06:19.605" v="0" actId="478"/>
          <ac:spMkLst>
            <pc:docMk/>
            <pc:sldMk cId="1597043759" sldId="266"/>
            <ac:spMk id="12" creationId="{00000000-0000-0000-0000-000000000000}"/>
          </ac:spMkLst>
        </pc:spChg>
      </pc:sldChg>
      <pc:sldChg chg="delSp mod">
        <pc:chgData name="Sam Perkins" userId="93036837-752d-496a-80eb-c6052c922c96" providerId="ADAL" clId="{AB2AD6AB-CD47-4542-ADDB-57D3FB823BAD}" dt="2023-09-12T10:06:24.998" v="1" actId="478"/>
        <pc:sldMkLst>
          <pc:docMk/>
          <pc:sldMk cId="431635449" sldId="278"/>
        </pc:sldMkLst>
        <pc:spChg chg="del">
          <ac:chgData name="Sam Perkins" userId="93036837-752d-496a-80eb-c6052c922c96" providerId="ADAL" clId="{AB2AD6AB-CD47-4542-ADDB-57D3FB823BAD}" dt="2023-09-12T10:06:24.998" v="1" actId="478"/>
          <ac:spMkLst>
            <pc:docMk/>
            <pc:sldMk cId="431635449" sldId="278"/>
            <ac:spMk id="12" creationId="{00000000-0000-0000-0000-000000000000}"/>
          </ac:spMkLst>
        </pc:spChg>
      </pc:sldChg>
    </pc:docChg>
  </pc:docChgLst>
  <pc:docChgLst>
    <pc:chgData name="Jon Burton" userId="64ea244f-7e82-4f78-90e8-f36aa9a74dcb" providerId="ADAL" clId="{E6C7B9FF-2DD9-44F6-99F5-88B6BEFBB10D}"/>
    <pc:docChg chg="modSld">
      <pc:chgData name="Jon Burton" userId="64ea244f-7e82-4f78-90e8-f36aa9a74dcb" providerId="ADAL" clId="{E6C7B9FF-2DD9-44F6-99F5-88B6BEFBB10D}" dt="2023-08-18T15:01:14.553" v="3" actId="20577"/>
      <pc:docMkLst>
        <pc:docMk/>
      </pc:docMkLst>
      <pc:sldChg chg="modSp mod">
        <pc:chgData name="Jon Burton" userId="64ea244f-7e82-4f78-90e8-f36aa9a74dcb" providerId="ADAL" clId="{E6C7B9FF-2DD9-44F6-99F5-88B6BEFBB10D}" dt="2023-08-18T15:01:14.553" v="3" actId="20577"/>
        <pc:sldMkLst>
          <pc:docMk/>
          <pc:sldMk cId="0" sldId="259"/>
        </pc:sldMkLst>
        <pc:spChg chg="mod">
          <ac:chgData name="Jon Burton" userId="64ea244f-7e82-4f78-90e8-f36aa9a74dcb" providerId="ADAL" clId="{E6C7B9FF-2DD9-44F6-99F5-88B6BEFBB10D}" dt="2023-08-18T15:01:14.553" v="3" actId="20577"/>
          <ac:spMkLst>
            <pc:docMk/>
            <pc:sldMk cId="0" sldId="259"/>
            <ac:spMk id="2" creationId="{00000000-0000-0000-0000-000000000000}"/>
          </ac:spMkLst>
        </pc:spChg>
        <pc:spChg chg="mod">
          <ac:chgData name="Jon Burton" userId="64ea244f-7e82-4f78-90e8-f36aa9a74dcb" providerId="ADAL" clId="{E6C7B9FF-2DD9-44F6-99F5-88B6BEFBB10D}" dt="2023-08-18T15:01:09.552" v="0" actId="1076"/>
          <ac:spMkLst>
            <pc:docMk/>
            <pc:sldMk cId="0" sldId="259"/>
            <ac:spMk id="3" creationId="{00000000-0000-0000-0000-000000000000}"/>
          </ac:spMkLst>
        </pc:spChg>
      </pc:sldChg>
    </pc:docChg>
  </pc:docChgLst>
  <pc:docChgLst>
    <pc:chgData name="Sam Perkins" userId="93036837-752d-496a-80eb-c6052c922c96" providerId="ADAL" clId="{410E4A2A-79FF-409F-B5B1-7BD4FF9736F3}"/>
    <pc:docChg chg="undo custSel addSld delSld modSld">
      <pc:chgData name="Sam Perkins" userId="93036837-752d-496a-80eb-c6052c922c96" providerId="ADAL" clId="{410E4A2A-79FF-409F-B5B1-7BD4FF9736F3}" dt="2023-08-30T08:18:44.813" v="1948" actId="20577"/>
      <pc:docMkLst>
        <pc:docMk/>
      </pc:docMkLst>
      <pc:sldChg chg="addSp delSp modSp mod">
        <pc:chgData name="Sam Perkins" userId="93036837-752d-496a-80eb-c6052c922c96" providerId="ADAL" clId="{410E4A2A-79FF-409F-B5B1-7BD4FF9736F3}" dt="2023-08-15T11:57:28.722" v="666"/>
        <pc:sldMkLst>
          <pc:docMk/>
          <pc:sldMk cId="0" sldId="258"/>
        </pc:sldMkLst>
        <pc:spChg chg="mod">
          <ac:chgData name="Sam Perkins" userId="93036837-752d-496a-80eb-c6052c922c96" providerId="ADAL" clId="{410E4A2A-79FF-409F-B5B1-7BD4FF9736F3}" dt="2023-08-08T10:59:11.816" v="5" actId="20577"/>
          <ac:spMkLst>
            <pc:docMk/>
            <pc:sldMk cId="0" sldId="258"/>
            <ac:spMk id="5" creationId="{00000000-0000-0000-0000-000000000000}"/>
          </ac:spMkLst>
        </pc:spChg>
        <pc:grpChg chg="del">
          <ac:chgData name="Sam Perkins" userId="93036837-752d-496a-80eb-c6052c922c96" providerId="ADAL" clId="{410E4A2A-79FF-409F-B5B1-7BD4FF9736F3}" dt="2023-08-15T11:57:26.502" v="665" actId="478"/>
          <ac:grpSpMkLst>
            <pc:docMk/>
            <pc:sldMk cId="0" sldId="258"/>
            <ac:grpSpMk id="2" creationId="{00000000-0000-0000-0000-000000000000}"/>
          </ac:grpSpMkLst>
        </pc:grpChg>
        <pc:picChg chg="add mod">
          <ac:chgData name="Sam Perkins" userId="93036837-752d-496a-80eb-c6052c922c96" providerId="ADAL" clId="{410E4A2A-79FF-409F-B5B1-7BD4FF9736F3}" dt="2023-08-15T11:57:28.722" v="666"/>
          <ac:picMkLst>
            <pc:docMk/>
            <pc:sldMk cId="0" sldId="258"/>
            <ac:picMk id="22" creationId="{D466F11A-CC83-E208-FD22-DE5E28E0E307}"/>
          </ac:picMkLst>
        </pc:picChg>
      </pc:sldChg>
      <pc:sldChg chg="modSp mod">
        <pc:chgData name="Sam Perkins" userId="93036837-752d-496a-80eb-c6052c922c96" providerId="ADAL" clId="{410E4A2A-79FF-409F-B5B1-7BD4FF9736F3}" dt="2023-08-29T11:15:33.454" v="1912" actId="20577"/>
        <pc:sldMkLst>
          <pc:docMk/>
          <pc:sldMk cId="0" sldId="259"/>
        </pc:sldMkLst>
        <pc:spChg chg="mod">
          <ac:chgData name="Sam Perkins" userId="93036837-752d-496a-80eb-c6052c922c96" providerId="ADAL" clId="{410E4A2A-79FF-409F-B5B1-7BD4FF9736F3}" dt="2023-08-29T11:15:33.454" v="1912" actId="20577"/>
          <ac:spMkLst>
            <pc:docMk/>
            <pc:sldMk cId="0" sldId="259"/>
            <ac:spMk id="2" creationId="{00000000-0000-0000-0000-000000000000}"/>
          </ac:spMkLst>
        </pc:spChg>
        <pc:spChg chg="mod">
          <ac:chgData name="Sam Perkins" userId="93036837-752d-496a-80eb-c6052c922c96" providerId="ADAL" clId="{410E4A2A-79FF-409F-B5B1-7BD4FF9736F3}" dt="2023-08-29T10:52:35.285" v="1336" actId="20577"/>
          <ac:spMkLst>
            <pc:docMk/>
            <pc:sldMk cId="0" sldId="259"/>
            <ac:spMk id="3" creationId="{00000000-0000-0000-0000-000000000000}"/>
          </ac:spMkLst>
        </pc:spChg>
      </pc:sldChg>
      <pc:sldChg chg="addSp delSp modSp mod">
        <pc:chgData name="Sam Perkins" userId="93036837-752d-496a-80eb-c6052c922c96" providerId="ADAL" clId="{410E4A2A-79FF-409F-B5B1-7BD4FF9736F3}" dt="2023-08-08T11:06:44.388" v="159" actId="1076"/>
        <pc:sldMkLst>
          <pc:docMk/>
          <pc:sldMk cId="0" sldId="260"/>
        </pc:sldMkLst>
        <pc:spChg chg="mod">
          <ac:chgData name="Sam Perkins" userId="93036837-752d-496a-80eb-c6052c922c96" providerId="ADAL" clId="{410E4A2A-79FF-409F-B5B1-7BD4FF9736F3}" dt="2023-08-08T11:06:44.388" v="159" actId="1076"/>
          <ac:spMkLst>
            <pc:docMk/>
            <pc:sldMk cId="0" sldId="260"/>
            <ac:spMk id="2" creationId="{00000000-0000-0000-0000-000000000000}"/>
          </ac:spMkLst>
        </pc:spChg>
        <pc:spChg chg="mod">
          <ac:chgData name="Sam Perkins" userId="93036837-752d-496a-80eb-c6052c922c96" providerId="ADAL" clId="{410E4A2A-79FF-409F-B5B1-7BD4FF9736F3}" dt="2023-08-08T11:03:07.838" v="82" actId="20577"/>
          <ac:spMkLst>
            <pc:docMk/>
            <pc:sldMk cId="0" sldId="260"/>
            <ac:spMk id="3" creationId="{00000000-0000-0000-0000-000000000000}"/>
          </ac:spMkLst>
        </pc:spChg>
        <pc:picChg chg="add mod ord">
          <ac:chgData name="Sam Perkins" userId="93036837-752d-496a-80eb-c6052c922c96" providerId="ADAL" clId="{410E4A2A-79FF-409F-B5B1-7BD4FF9736F3}" dt="2023-08-08T11:02:54.208" v="61" actId="167"/>
          <ac:picMkLst>
            <pc:docMk/>
            <pc:sldMk cId="0" sldId="260"/>
            <ac:picMk id="10" creationId="{F5460908-0AA5-BB65-B596-6299225F2D78}"/>
          </ac:picMkLst>
        </pc:picChg>
        <pc:picChg chg="del">
          <ac:chgData name="Sam Perkins" userId="93036837-752d-496a-80eb-c6052c922c96" providerId="ADAL" clId="{410E4A2A-79FF-409F-B5B1-7BD4FF9736F3}" dt="2023-08-08T11:02:36.869" v="56" actId="478"/>
          <ac:picMkLst>
            <pc:docMk/>
            <pc:sldMk cId="0" sldId="260"/>
            <ac:picMk id="11" creationId="{09DE81A6-1B10-BD98-EF10-F0D91EF191EF}"/>
          </ac:picMkLst>
        </pc:picChg>
        <pc:picChg chg="mod">
          <ac:chgData name="Sam Perkins" userId="93036837-752d-496a-80eb-c6052c922c96" providerId="ADAL" clId="{410E4A2A-79FF-409F-B5B1-7BD4FF9736F3}" dt="2023-08-08T11:02:59.747" v="62" actId="1076"/>
          <ac:picMkLst>
            <pc:docMk/>
            <pc:sldMk cId="0" sldId="260"/>
            <ac:picMk id="12" creationId="{5FF34CDD-3BCD-90E7-628F-9023A86C8EB0}"/>
          </ac:picMkLst>
        </pc:picChg>
      </pc:sldChg>
      <pc:sldChg chg="addSp delSp modSp mod">
        <pc:chgData name="Sam Perkins" userId="93036837-752d-496a-80eb-c6052c922c96" providerId="ADAL" clId="{410E4A2A-79FF-409F-B5B1-7BD4FF9736F3}" dt="2023-08-08T11:56:30.774" v="479" actId="14100"/>
        <pc:sldMkLst>
          <pc:docMk/>
          <pc:sldMk cId="0" sldId="264"/>
        </pc:sldMkLst>
        <pc:spChg chg="mod">
          <ac:chgData name="Sam Perkins" userId="93036837-752d-496a-80eb-c6052c922c96" providerId="ADAL" clId="{410E4A2A-79FF-409F-B5B1-7BD4FF9736F3}" dt="2023-08-08T11:49:28.629" v="292" actId="3626"/>
          <ac:spMkLst>
            <pc:docMk/>
            <pc:sldMk cId="0" sldId="264"/>
            <ac:spMk id="24" creationId="{00000000-0000-0000-0000-000000000000}"/>
          </ac:spMkLst>
        </pc:spChg>
        <pc:spChg chg="mod">
          <ac:chgData name="Sam Perkins" userId="93036837-752d-496a-80eb-c6052c922c96" providerId="ADAL" clId="{410E4A2A-79FF-409F-B5B1-7BD4FF9736F3}" dt="2023-08-08T11:51:40.945" v="404" actId="20577"/>
          <ac:spMkLst>
            <pc:docMk/>
            <pc:sldMk cId="0" sldId="264"/>
            <ac:spMk id="25" creationId="{F43F1E40-FA47-9062-5E66-89913D4139B4}"/>
          </ac:spMkLst>
        </pc:spChg>
        <pc:spChg chg="mod">
          <ac:chgData name="Sam Perkins" userId="93036837-752d-496a-80eb-c6052c922c96" providerId="ADAL" clId="{410E4A2A-79FF-409F-B5B1-7BD4FF9736F3}" dt="2023-08-08T11:56:14.339" v="477" actId="1076"/>
          <ac:spMkLst>
            <pc:docMk/>
            <pc:sldMk cId="0" sldId="264"/>
            <ac:spMk id="34" creationId="{95F0C90B-D5A4-3FDD-496E-E91FD6D8E6CB}"/>
          </ac:spMkLst>
        </pc:spChg>
        <pc:picChg chg="add mod">
          <ac:chgData name="Sam Perkins" userId="93036837-752d-496a-80eb-c6052c922c96" providerId="ADAL" clId="{410E4A2A-79FF-409F-B5B1-7BD4FF9736F3}" dt="2023-08-08T11:54:56.250" v="459" actId="1076"/>
          <ac:picMkLst>
            <pc:docMk/>
            <pc:sldMk cId="0" sldId="264"/>
            <ac:picMk id="3" creationId="{063132E9-8329-1D91-B259-200FA1D6E0C9}"/>
          </ac:picMkLst>
        </pc:picChg>
        <pc:picChg chg="add mod">
          <ac:chgData name="Sam Perkins" userId="93036837-752d-496a-80eb-c6052c922c96" providerId="ADAL" clId="{410E4A2A-79FF-409F-B5B1-7BD4FF9736F3}" dt="2023-08-08T11:55:00.883" v="461" actId="1076"/>
          <ac:picMkLst>
            <pc:docMk/>
            <pc:sldMk cId="0" sldId="264"/>
            <ac:picMk id="5" creationId="{238210E7-943A-3CDD-F8D6-B5F482B30723}"/>
          </ac:picMkLst>
        </pc:picChg>
        <pc:picChg chg="del mod">
          <ac:chgData name="Sam Perkins" userId="93036837-752d-496a-80eb-c6052c922c96" providerId="ADAL" clId="{410E4A2A-79FF-409F-B5B1-7BD4FF9736F3}" dt="2023-08-08T11:53:49.858" v="406" actId="478"/>
          <ac:picMkLst>
            <pc:docMk/>
            <pc:sldMk cId="0" sldId="264"/>
            <ac:picMk id="27" creationId="{30D4BE17-031A-5CE7-25FE-92DA186D9BB0}"/>
          </ac:picMkLst>
        </pc:picChg>
        <pc:picChg chg="del">
          <ac:chgData name="Sam Perkins" userId="93036837-752d-496a-80eb-c6052c922c96" providerId="ADAL" clId="{410E4A2A-79FF-409F-B5B1-7BD4FF9736F3}" dt="2023-08-08T11:53:50.528" v="407" actId="478"/>
          <ac:picMkLst>
            <pc:docMk/>
            <pc:sldMk cId="0" sldId="264"/>
            <ac:picMk id="29" creationId="{18C82853-4AD6-D396-D7E1-A8D77E74D201}"/>
          </ac:picMkLst>
        </pc:picChg>
        <pc:cxnChg chg="add mod">
          <ac:chgData name="Sam Perkins" userId="93036837-752d-496a-80eb-c6052c922c96" providerId="ADAL" clId="{410E4A2A-79FF-409F-B5B1-7BD4FF9736F3}" dt="2023-08-08T11:56:28.750" v="478" actId="14100"/>
          <ac:cxnSpMkLst>
            <pc:docMk/>
            <pc:sldMk cId="0" sldId="264"/>
            <ac:cxnSpMk id="7" creationId="{00E4DC86-BAEA-1098-C517-5149EA9EC2FD}"/>
          </ac:cxnSpMkLst>
        </pc:cxnChg>
        <pc:cxnChg chg="add mod">
          <ac:chgData name="Sam Perkins" userId="93036837-752d-496a-80eb-c6052c922c96" providerId="ADAL" clId="{410E4A2A-79FF-409F-B5B1-7BD4FF9736F3}" dt="2023-08-08T11:56:30.774" v="479" actId="14100"/>
          <ac:cxnSpMkLst>
            <pc:docMk/>
            <pc:sldMk cId="0" sldId="264"/>
            <ac:cxnSpMk id="14" creationId="{502AEC4A-608C-1BE4-3AF7-0DCE1368D519}"/>
          </ac:cxnSpMkLst>
        </pc:cxnChg>
        <pc:cxnChg chg="del mod">
          <ac:chgData name="Sam Perkins" userId="93036837-752d-496a-80eb-c6052c922c96" providerId="ADAL" clId="{410E4A2A-79FF-409F-B5B1-7BD4FF9736F3}" dt="2023-08-08T11:53:51.730" v="408" actId="478"/>
          <ac:cxnSpMkLst>
            <pc:docMk/>
            <pc:sldMk cId="0" sldId="264"/>
            <ac:cxnSpMk id="33" creationId="{C6860493-EDA8-60EC-01F5-3DA691F0D50A}"/>
          </ac:cxnSpMkLst>
        </pc:cxnChg>
      </pc:sldChg>
      <pc:sldChg chg="addSp delSp modSp mod">
        <pc:chgData name="Sam Perkins" userId="93036837-752d-496a-80eb-c6052c922c96" providerId="ADAL" clId="{410E4A2A-79FF-409F-B5B1-7BD4FF9736F3}" dt="2023-08-15T12:05:46.624" v="704" actId="1076"/>
        <pc:sldMkLst>
          <pc:docMk/>
          <pc:sldMk cId="1597043759" sldId="266"/>
        </pc:sldMkLst>
        <pc:spChg chg="mod">
          <ac:chgData name="Sam Perkins" userId="93036837-752d-496a-80eb-c6052c922c96" providerId="ADAL" clId="{410E4A2A-79FF-409F-B5B1-7BD4FF9736F3}" dt="2023-08-15T12:02:59.521" v="667" actId="113"/>
          <ac:spMkLst>
            <pc:docMk/>
            <pc:sldMk cId="1597043759" sldId="266"/>
            <ac:spMk id="25" creationId="{F43F1E40-FA47-9062-5E66-89913D4139B4}"/>
          </ac:spMkLst>
        </pc:spChg>
        <pc:spChg chg="mod">
          <ac:chgData name="Sam Perkins" userId="93036837-752d-496a-80eb-c6052c922c96" providerId="ADAL" clId="{410E4A2A-79FF-409F-B5B1-7BD4FF9736F3}" dt="2023-08-15T12:05:46.624" v="704" actId="1076"/>
          <ac:spMkLst>
            <pc:docMk/>
            <pc:sldMk cId="1597043759" sldId="266"/>
            <ac:spMk id="34" creationId="{95F0C90B-D5A4-3FDD-496E-E91FD6D8E6CB}"/>
          </ac:spMkLst>
        </pc:spChg>
        <pc:picChg chg="add del mod">
          <ac:chgData name="Sam Perkins" userId="93036837-752d-496a-80eb-c6052c922c96" providerId="ADAL" clId="{410E4A2A-79FF-409F-B5B1-7BD4FF9736F3}" dt="2023-08-15T12:05:27.940" v="694" actId="478"/>
          <ac:picMkLst>
            <pc:docMk/>
            <pc:sldMk cId="1597043759" sldId="266"/>
            <ac:picMk id="3" creationId="{E32171F7-C3C7-F334-F800-2C36D56A46B7}"/>
          </ac:picMkLst>
        </pc:picChg>
        <pc:picChg chg="add mod">
          <ac:chgData name="Sam Perkins" userId="93036837-752d-496a-80eb-c6052c922c96" providerId="ADAL" clId="{410E4A2A-79FF-409F-B5B1-7BD4FF9736F3}" dt="2023-08-15T12:05:36.157" v="700" actId="1076"/>
          <ac:picMkLst>
            <pc:docMk/>
            <pc:sldMk cId="1597043759" sldId="266"/>
            <ac:picMk id="5" creationId="{A1FC117F-F053-6151-0767-9602CB974CEF}"/>
          </ac:picMkLst>
        </pc:picChg>
        <pc:picChg chg="mod ord">
          <ac:chgData name="Sam Perkins" userId="93036837-752d-496a-80eb-c6052c922c96" providerId="ADAL" clId="{410E4A2A-79FF-409F-B5B1-7BD4FF9736F3}" dt="2023-08-15T12:05:41.344" v="703" actId="1076"/>
          <ac:picMkLst>
            <pc:docMk/>
            <pc:sldMk cId="1597043759" sldId="266"/>
            <ac:picMk id="18" creationId="{8D58A1DA-E18D-D10C-5A0C-22729EE483A3}"/>
          </ac:picMkLst>
        </pc:picChg>
        <pc:picChg chg="del">
          <ac:chgData name="Sam Perkins" userId="93036837-752d-496a-80eb-c6052c922c96" providerId="ADAL" clId="{410E4A2A-79FF-409F-B5B1-7BD4FF9736F3}" dt="2023-08-15T12:03:08.498" v="668" actId="478"/>
          <ac:picMkLst>
            <pc:docMk/>
            <pc:sldMk cId="1597043759" sldId="266"/>
            <ac:picMk id="20" creationId="{815167CC-B582-A56D-0629-309E349DE2A6}"/>
          </ac:picMkLst>
        </pc:picChg>
      </pc:sldChg>
      <pc:sldChg chg="addSp delSp modSp mod">
        <pc:chgData name="Sam Perkins" userId="93036837-752d-496a-80eb-c6052c922c96" providerId="ADAL" clId="{410E4A2A-79FF-409F-B5B1-7BD4FF9736F3}" dt="2023-08-15T12:46:47.157" v="1313" actId="20577"/>
        <pc:sldMkLst>
          <pc:docMk/>
          <pc:sldMk cId="3947876680" sldId="267"/>
        </pc:sldMkLst>
        <pc:spChg chg="mod">
          <ac:chgData name="Sam Perkins" userId="93036837-752d-496a-80eb-c6052c922c96" providerId="ADAL" clId="{410E4A2A-79FF-409F-B5B1-7BD4FF9736F3}" dt="2023-08-15T12:46:47.157" v="1313" actId="20577"/>
          <ac:spMkLst>
            <pc:docMk/>
            <pc:sldMk cId="3947876680" sldId="267"/>
            <ac:spMk id="5" creationId="{419D7535-4D6F-9F79-9DE3-444F8227974C}"/>
          </ac:spMkLst>
        </pc:spChg>
        <pc:spChg chg="mod">
          <ac:chgData name="Sam Perkins" userId="93036837-752d-496a-80eb-c6052c922c96" providerId="ADAL" clId="{410E4A2A-79FF-409F-B5B1-7BD4FF9736F3}" dt="2023-08-15T12:42:41.158" v="865" actId="20577"/>
          <ac:spMkLst>
            <pc:docMk/>
            <pc:sldMk cId="3947876680" sldId="267"/>
            <ac:spMk id="10" creationId="{00000000-0000-0000-0000-000000000000}"/>
          </ac:spMkLst>
        </pc:spChg>
        <pc:spChg chg="mod">
          <ac:chgData name="Sam Perkins" userId="93036837-752d-496a-80eb-c6052c922c96" providerId="ADAL" clId="{410E4A2A-79FF-409F-B5B1-7BD4FF9736F3}" dt="2023-08-15T12:45:32.284" v="1172" actId="1076"/>
          <ac:spMkLst>
            <pc:docMk/>
            <pc:sldMk cId="3947876680" sldId="267"/>
            <ac:spMk id="34" creationId="{95F0C90B-D5A4-3FDD-496E-E91FD6D8E6CB}"/>
          </ac:spMkLst>
        </pc:spChg>
        <pc:picChg chg="del">
          <ac:chgData name="Sam Perkins" userId="93036837-752d-496a-80eb-c6052c922c96" providerId="ADAL" clId="{410E4A2A-79FF-409F-B5B1-7BD4FF9736F3}" dt="2023-08-15T12:44:53.448" v="1090" actId="478"/>
          <ac:picMkLst>
            <pc:docMk/>
            <pc:sldMk cId="3947876680" sldId="267"/>
            <ac:picMk id="3" creationId="{CA45BB85-A26B-8612-9CAA-D3DB99A595D8}"/>
          </ac:picMkLst>
        </pc:picChg>
        <pc:picChg chg="del">
          <ac:chgData name="Sam Perkins" userId="93036837-752d-496a-80eb-c6052c922c96" providerId="ADAL" clId="{410E4A2A-79FF-409F-B5B1-7BD4FF9736F3}" dt="2023-08-15T12:44:58.521" v="1093" actId="478"/>
          <ac:picMkLst>
            <pc:docMk/>
            <pc:sldMk cId="3947876680" sldId="267"/>
            <ac:picMk id="4" creationId="{FC196947-60E6-8E1B-566A-EC24482C772E}"/>
          </ac:picMkLst>
        </pc:picChg>
        <pc:picChg chg="add mod">
          <ac:chgData name="Sam Perkins" userId="93036837-752d-496a-80eb-c6052c922c96" providerId="ADAL" clId="{410E4A2A-79FF-409F-B5B1-7BD4FF9736F3}" dt="2023-08-15T12:44:56.764" v="1092" actId="1076"/>
          <ac:picMkLst>
            <pc:docMk/>
            <pc:sldMk cId="3947876680" sldId="267"/>
            <ac:picMk id="6" creationId="{FD417D80-F646-ADA5-4DF2-7D40B6CDAB6F}"/>
          </ac:picMkLst>
        </pc:picChg>
      </pc:sldChg>
      <pc:sldChg chg="del">
        <pc:chgData name="Sam Perkins" userId="93036837-752d-496a-80eb-c6052c922c96" providerId="ADAL" clId="{410E4A2A-79FF-409F-B5B1-7BD4FF9736F3}" dt="2023-08-08T11:04:34.310" v="85" actId="2696"/>
        <pc:sldMkLst>
          <pc:docMk/>
          <pc:sldMk cId="3447789929" sldId="268"/>
        </pc:sldMkLst>
      </pc:sldChg>
      <pc:sldChg chg="modSp add mod">
        <pc:chgData name="Sam Perkins" userId="93036837-752d-496a-80eb-c6052c922c96" providerId="ADAL" clId="{410E4A2A-79FF-409F-B5B1-7BD4FF9736F3}" dt="2023-08-08T11:06:55.233" v="161" actId="20577"/>
        <pc:sldMkLst>
          <pc:docMk/>
          <pc:sldMk cId="3784035556" sldId="269"/>
        </pc:sldMkLst>
        <pc:spChg chg="mod">
          <ac:chgData name="Sam Perkins" userId="93036837-752d-496a-80eb-c6052c922c96" providerId="ADAL" clId="{410E4A2A-79FF-409F-B5B1-7BD4FF9736F3}" dt="2023-08-08T11:06:55.233" v="161" actId="20577"/>
          <ac:spMkLst>
            <pc:docMk/>
            <pc:sldMk cId="3784035556" sldId="269"/>
            <ac:spMk id="2" creationId="{00000000-0000-0000-0000-000000000000}"/>
          </ac:spMkLst>
        </pc:spChg>
      </pc:sldChg>
      <pc:sldChg chg="modSp add mod">
        <pc:chgData name="Sam Perkins" userId="93036837-752d-496a-80eb-c6052c922c96" providerId="ADAL" clId="{410E4A2A-79FF-409F-B5B1-7BD4FF9736F3}" dt="2023-08-30T08:18:44.813" v="1948" actId="20577"/>
        <pc:sldMkLst>
          <pc:docMk/>
          <pc:sldMk cId="3994779954" sldId="270"/>
        </pc:sldMkLst>
        <pc:spChg chg="mod">
          <ac:chgData name="Sam Perkins" userId="93036837-752d-496a-80eb-c6052c922c96" providerId="ADAL" clId="{410E4A2A-79FF-409F-B5B1-7BD4FF9736F3}" dt="2023-08-29T11:00:46.367" v="1898" actId="20577"/>
          <ac:spMkLst>
            <pc:docMk/>
            <pc:sldMk cId="3994779954" sldId="270"/>
            <ac:spMk id="2" creationId="{00000000-0000-0000-0000-000000000000}"/>
          </ac:spMkLst>
        </pc:spChg>
        <pc:spChg chg="mod">
          <ac:chgData name="Sam Perkins" userId="93036837-752d-496a-80eb-c6052c922c96" providerId="ADAL" clId="{410E4A2A-79FF-409F-B5B1-7BD4FF9736F3}" dt="2023-08-30T08:18:44.813" v="1948" actId="20577"/>
          <ac:spMkLst>
            <pc:docMk/>
            <pc:sldMk cId="3994779954" sldId="270"/>
            <ac:spMk id="3" creationId="{00000000-0000-0000-0000-000000000000}"/>
          </ac:spMkLst>
        </pc:spChg>
      </pc:sldChg>
    </pc:docChg>
  </pc:docChgLst>
  <pc:docChgLst>
    <pc:chgData name="Heather McFarlane" userId="S::heather.mcfarlane@fidra.org.uk::e9364a39-2c7c-46c4-81d2-17505230911b" providerId="AD" clId="Web-{355CE563-F593-E47C-FF25-5ED485666134}"/>
    <pc:docChg chg="modSld">
      <pc:chgData name="Heather McFarlane" userId="S::heather.mcfarlane@fidra.org.uk::e9364a39-2c7c-46c4-81d2-17505230911b" providerId="AD" clId="Web-{355CE563-F593-E47C-FF25-5ED485666134}" dt="2023-10-18T08:39:05.578" v="1" actId="1076"/>
      <pc:docMkLst>
        <pc:docMk/>
      </pc:docMkLst>
      <pc:sldChg chg="modSp">
        <pc:chgData name="Heather McFarlane" userId="S::heather.mcfarlane@fidra.org.uk::e9364a39-2c7c-46c4-81d2-17505230911b" providerId="AD" clId="Web-{355CE563-F593-E47C-FF25-5ED485666134}" dt="2023-10-18T08:39:05.578" v="1" actId="1076"/>
        <pc:sldMkLst>
          <pc:docMk/>
          <pc:sldMk cId="0" sldId="260"/>
        </pc:sldMkLst>
        <pc:spChg chg="mod">
          <ac:chgData name="Heather McFarlane" userId="S::heather.mcfarlane@fidra.org.uk::e9364a39-2c7c-46c4-81d2-17505230911b" providerId="AD" clId="Web-{355CE563-F593-E47C-FF25-5ED485666134}" dt="2023-10-18T08:39:05.578" v="1" actId="1076"/>
          <ac:spMkLst>
            <pc:docMk/>
            <pc:sldMk cId="0" sldId="260"/>
            <ac:spMk id="2" creationId="{00000000-0000-0000-0000-000000000000}"/>
          </ac:spMkLst>
        </pc:spChg>
      </pc:sldChg>
      <pc:sldChg chg="delCm">
        <pc:chgData name="Heather McFarlane" userId="S::heather.mcfarlane@fidra.org.uk::e9364a39-2c7c-46c4-81d2-17505230911b" providerId="AD" clId="Web-{355CE563-F593-E47C-FF25-5ED485666134}" dt="2023-10-18T08:38:28.780" v="0"/>
        <pc:sldMkLst>
          <pc:docMk/>
          <pc:sldMk cId="431635449" sldId="278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Heather McFarlane" userId="S::heather.mcfarlane@fidra.org.uk::e9364a39-2c7c-46c4-81d2-17505230911b" providerId="AD" clId="Web-{355CE563-F593-E47C-FF25-5ED485666134}" dt="2023-10-18T08:38:28.780" v="0"/>
              <pc2:cmMkLst xmlns:pc2="http://schemas.microsoft.com/office/powerpoint/2019/9/main/command">
                <pc:docMk/>
                <pc:sldMk cId="431635449" sldId="278"/>
                <pc2:cmMk id="{A7ED8289-8532-4BAB-A08C-4A06666646BA}"/>
              </pc2:cmMkLst>
            </pc226:cmChg>
          </p:ext>
        </pc:extLst>
      </pc:sldChg>
    </pc:docChg>
  </pc:docChgLst>
  <pc:docChgLst>
    <pc:chgData name="Josh Doran" userId="5db45065-cfb6-4b7a-99fd-643b9f756e81" providerId="ADAL" clId="{8A0E59C6-B936-45EE-A64C-EC32B529CCF3}"/>
    <pc:docChg chg="undo custSel addSld modSld">
      <pc:chgData name="Josh Doran" userId="5db45065-cfb6-4b7a-99fd-643b9f756e81" providerId="ADAL" clId="{8A0E59C6-B936-45EE-A64C-EC32B529CCF3}" dt="2023-08-31T09:32:06.760" v="1125" actId="1076"/>
      <pc:docMkLst>
        <pc:docMk/>
      </pc:docMkLst>
      <pc:sldChg chg="addSp delSp modSp add mod">
        <pc:chgData name="Josh Doran" userId="5db45065-cfb6-4b7a-99fd-643b9f756e81" providerId="ADAL" clId="{8A0E59C6-B936-45EE-A64C-EC32B529CCF3}" dt="2023-08-31T09:32:06.760" v="1125" actId="1076"/>
        <pc:sldMkLst>
          <pc:docMk/>
          <pc:sldMk cId="431635449" sldId="271"/>
        </pc:sldMkLst>
        <pc:spChg chg="add mod">
          <ac:chgData name="Josh Doran" userId="5db45065-cfb6-4b7a-99fd-643b9f756e81" providerId="ADAL" clId="{8A0E59C6-B936-45EE-A64C-EC32B529CCF3}" dt="2023-08-31T09:32:06.760" v="1125" actId="1076"/>
          <ac:spMkLst>
            <pc:docMk/>
            <pc:sldMk cId="431635449" sldId="271"/>
            <ac:spMk id="2" creationId="{2548521F-D9C9-A318-47EC-8B991ADEEE5F}"/>
          </ac:spMkLst>
        </pc:spChg>
        <pc:spChg chg="del">
          <ac:chgData name="Josh Doran" userId="5db45065-cfb6-4b7a-99fd-643b9f756e81" providerId="ADAL" clId="{8A0E59C6-B936-45EE-A64C-EC32B529CCF3}" dt="2023-08-31T08:56:02.024" v="31" actId="478"/>
          <ac:spMkLst>
            <pc:docMk/>
            <pc:sldMk cId="431635449" sldId="271"/>
            <ac:spMk id="5" creationId="{419D7535-4D6F-9F79-9DE3-444F8227974C}"/>
          </ac:spMkLst>
        </pc:spChg>
        <pc:spChg chg="mod">
          <ac:chgData name="Josh Doran" userId="5db45065-cfb6-4b7a-99fd-643b9f756e81" providerId="ADAL" clId="{8A0E59C6-B936-45EE-A64C-EC32B529CCF3}" dt="2023-08-31T08:55:59.468" v="30" actId="20577"/>
          <ac:spMkLst>
            <pc:docMk/>
            <pc:sldMk cId="431635449" sldId="271"/>
            <ac:spMk id="10" creationId="{00000000-0000-0000-0000-000000000000}"/>
          </ac:spMkLst>
        </pc:spChg>
        <pc:spChg chg="mod">
          <ac:chgData name="Josh Doran" userId="5db45065-cfb6-4b7a-99fd-643b9f756e81" providerId="ADAL" clId="{8A0E59C6-B936-45EE-A64C-EC32B529CCF3}" dt="2023-08-31T09:17:31.107" v="389" actId="1076"/>
          <ac:spMkLst>
            <pc:docMk/>
            <pc:sldMk cId="431635449" sldId="271"/>
            <ac:spMk id="13" creationId="{00000000-0000-0000-0000-000000000000}"/>
          </ac:spMkLst>
        </pc:spChg>
        <pc:spChg chg="del">
          <ac:chgData name="Josh Doran" userId="5db45065-cfb6-4b7a-99fd-643b9f756e81" providerId="ADAL" clId="{8A0E59C6-B936-45EE-A64C-EC32B529CCF3}" dt="2023-08-31T08:56:14.693" v="32" actId="478"/>
          <ac:spMkLst>
            <pc:docMk/>
            <pc:sldMk cId="431635449" sldId="271"/>
            <ac:spMk id="24" creationId="{00000000-0000-0000-0000-000000000000}"/>
          </ac:spMkLst>
        </pc:spChg>
        <pc:spChg chg="mod">
          <ac:chgData name="Josh Doran" userId="5db45065-cfb6-4b7a-99fd-643b9f756e81" providerId="ADAL" clId="{8A0E59C6-B936-45EE-A64C-EC32B529CCF3}" dt="2023-08-31T09:25:35.435" v="894" actId="1076"/>
          <ac:spMkLst>
            <pc:docMk/>
            <pc:sldMk cId="431635449" sldId="271"/>
            <ac:spMk id="34" creationId="{95F0C90B-D5A4-3FDD-496E-E91FD6D8E6CB}"/>
          </ac:spMkLst>
        </pc:spChg>
        <pc:picChg chg="add mod">
          <ac:chgData name="Josh Doran" userId="5db45065-cfb6-4b7a-99fd-643b9f756e81" providerId="ADAL" clId="{8A0E59C6-B936-45EE-A64C-EC32B529CCF3}" dt="2023-08-31T09:25:35.435" v="894" actId="1076"/>
          <ac:picMkLst>
            <pc:docMk/>
            <pc:sldMk cId="431635449" sldId="271"/>
            <ac:picMk id="4" creationId="{503F7F00-274B-E1CE-4197-F759AC54F21B}"/>
          </ac:picMkLst>
        </pc:picChg>
        <pc:picChg chg="del">
          <ac:chgData name="Josh Doran" userId="5db45065-cfb6-4b7a-99fd-643b9f756e81" providerId="ADAL" clId="{8A0E59C6-B936-45EE-A64C-EC32B529CCF3}" dt="2023-08-31T09:10:17.334" v="311" actId="478"/>
          <ac:picMkLst>
            <pc:docMk/>
            <pc:sldMk cId="431635449" sldId="271"/>
            <ac:picMk id="6" creationId="{FD417D80-F646-ADA5-4DF2-7D40B6CDAB6F}"/>
          </ac:picMkLst>
        </pc:picChg>
      </pc:sldChg>
    </pc:docChg>
  </pc:docChgLst>
  <pc:docChgLst>
    <pc:chgData name="Sam Perkins" userId="93036837-752d-496a-80eb-c6052c922c96" providerId="ADAL" clId="{F225C8A4-DF8F-4853-B611-584D9BBC2FFA}"/>
    <pc:docChg chg="undo custSel addSld delSld modSld">
      <pc:chgData name="Sam Perkins" userId="93036837-752d-496a-80eb-c6052c922c96" providerId="ADAL" clId="{F225C8A4-DF8F-4853-B611-584D9BBC2FFA}" dt="2023-08-08T10:15:36.586" v="4207" actId="1076"/>
      <pc:docMkLst>
        <pc:docMk/>
      </pc:docMkLst>
      <pc:sldChg chg="modSp mod">
        <pc:chgData name="Sam Perkins" userId="93036837-752d-496a-80eb-c6052c922c96" providerId="ADAL" clId="{F225C8A4-DF8F-4853-B611-584D9BBC2FFA}" dt="2023-08-08T08:08:06.486" v="5" actId="1076"/>
        <pc:sldMkLst>
          <pc:docMk/>
          <pc:sldMk cId="0" sldId="258"/>
        </pc:sldMkLst>
        <pc:grpChg chg="mod">
          <ac:chgData name="Sam Perkins" userId="93036837-752d-496a-80eb-c6052c922c96" providerId="ADAL" clId="{F225C8A4-DF8F-4853-B611-584D9BBC2FFA}" dt="2023-08-08T08:07:57.857" v="3" actId="1076"/>
          <ac:grpSpMkLst>
            <pc:docMk/>
            <pc:sldMk cId="0" sldId="258"/>
            <ac:grpSpMk id="2" creationId="{00000000-0000-0000-0000-000000000000}"/>
          </ac:grpSpMkLst>
        </pc:grpChg>
        <pc:grpChg chg="mod">
          <ac:chgData name="Sam Perkins" userId="93036837-752d-496a-80eb-c6052c922c96" providerId="ADAL" clId="{F225C8A4-DF8F-4853-B611-584D9BBC2FFA}" dt="2023-08-08T08:08:06.486" v="5" actId="1076"/>
          <ac:grpSpMkLst>
            <pc:docMk/>
            <pc:sldMk cId="0" sldId="258"/>
            <ac:grpSpMk id="6" creationId="{00000000-0000-0000-0000-000000000000}"/>
          </ac:grpSpMkLst>
        </pc:grpChg>
      </pc:sldChg>
      <pc:sldChg chg="modSp mod">
        <pc:chgData name="Sam Perkins" userId="93036837-752d-496a-80eb-c6052c922c96" providerId="ADAL" clId="{F225C8A4-DF8F-4853-B611-584D9BBC2FFA}" dt="2023-08-08T09:57:15.289" v="3810" actId="20577"/>
        <pc:sldMkLst>
          <pc:docMk/>
          <pc:sldMk cId="0" sldId="259"/>
        </pc:sldMkLst>
        <pc:spChg chg="mod">
          <ac:chgData name="Sam Perkins" userId="93036837-752d-496a-80eb-c6052c922c96" providerId="ADAL" clId="{F225C8A4-DF8F-4853-B611-584D9BBC2FFA}" dt="2023-08-08T09:57:15.289" v="3810" actId="20577"/>
          <ac:spMkLst>
            <pc:docMk/>
            <pc:sldMk cId="0" sldId="259"/>
            <ac:spMk id="2" creationId="{00000000-0000-0000-0000-000000000000}"/>
          </ac:spMkLst>
        </pc:spChg>
        <pc:spChg chg="mod">
          <ac:chgData name="Sam Perkins" userId="93036837-752d-496a-80eb-c6052c922c96" providerId="ADAL" clId="{F225C8A4-DF8F-4853-B611-584D9BBC2FFA}" dt="2023-08-08T09:23:35.397" v="2263" actId="20577"/>
          <ac:spMkLst>
            <pc:docMk/>
            <pc:sldMk cId="0" sldId="259"/>
            <ac:spMk id="3" creationId="{00000000-0000-0000-0000-000000000000}"/>
          </ac:spMkLst>
        </pc:spChg>
      </pc:sldChg>
      <pc:sldChg chg="addSp delSp modSp mod">
        <pc:chgData name="Sam Perkins" userId="93036837-752d-496a-80eb-c6052c922c96" providerId="ADAL" clId="{F225C8A4-DF8F-4853-B611-584D9BBC2FFA}" dt="2023-08-08T09:39:12.539" v="3327" actId="20577"/>
        <pc:sldMkLst>
          <pc:docMk/>
          <pc:sldMk cId="0" sldId="260"/>
        </pc:sldMkLst>
        <pc:spChg chg="mod">
          <ac:chgData name="Sam Perkins" userId="93036837-752d-496a-80eb-c6052c922c96" providerId="ADAL" clId="{F225C8A4-DF8F-4853-B611-584D9BBC2FFA}" dt="2023-08-08T09:39:12.539" v="3327" actId="20577"/>
          <ac:spMkLst>
            <pc:docMk/>
            <pc:sldMk cId="0" sldId="260"/>
            <ac:spMk id="2" creationId="{00000000-0000-0000-0000-000000000000}"/>
          </ac:spMkLst>
        </pc:spChg>
        <pc:spChg chg="mod">
          <ac:chgData name="Sam Perkins" userId="93036837-752d-496a-80eb-c6052c922c96" providerId="ADAL" clId="{F225C8A4-DF8F-4853-B611-584D9BBC2FFA}" dt="2023-08-08T08:14:30.435" v="198" actId="1076"/>
          <ac:spMkLst>
            <pc:docMk/>
            <pc:sldMk cId="0" sldId="260"/>
            <ac:spMk id="3" creationId="{00000000-0000-0000-0000-000000000000}"/>
          </ac:spMkLst>
        </pc:spChg>
        <pc:spChg chg="mod">
          <ac:chgData name="Sam Perkins" userId="93036837-752d-496a-80eb-c6052c922c96" providerId="ADAL" clId="{F225C8A4-DF8F-4853-B611-584D9BBC2FFA}" dt="2023-08-08T08:09:11.118" v="17" actId="20577"/>
          <ac:spMkLst>
            <pc:docMk/>
            <pc:sldMk cId="0" sldId="260"/>
            <ac:spMk id="4" creationId="{00000000-0000-0000-0000-000000000000}"/>
          </ac:spMkLst>
        </pc:spChg>
        <pc:spChg chg="mod">
          <ac:chgData name="Sam Perkins" userId="93036837-752d-496a-80eb-c6052c922c96" providerId="ADAL" clId="{F225C8A4-DF8F-4853-B611-584D9BBC2FFA}" dt="2023-08-08T09:39:04.366" v="3326" actId="2711"/>
          <ac:spMkLst>
            <pc:docMk/>
            <pc:sldMk cId="0" sldId="260"/>
            <ac:spMk id="9" creationId="{00000000-0000-0000-0000-000000000000}"/>
          </ac:spMkLst>
        </pc:spChg>
        <pc:picChg chg="del">
          <ac:chgData name="Sam Perkins" userId="93036837-752d-496a-80eb-c6052c922c96" providerId="ADAL" clId="{F225C8A4-DF8F-4853-B611-584D9BBC2FFA}" dt="2023-08-08T08:11:04.447" v="97" actId="478"/>
          <ac:picMkLst>
            <pc:docMk/>
            <pc:sldMk cId="0" sldId="260"/>
            <ac:picMk id="5" creationId="{00000000-0000-0000-0000-000000000000}"/>
          </ac:picMkLst>
        </pc:picChg>
        <pc:picChg chg="add mod">
          <ac:chgData name="Sam Perkins" userId="93036837-752d-496a-80eb-c6052c922c96" providerId="ADAL" clId="{F225C8A4-DF8F-4853-B611-584D9BBC2FFA}" dt="2023-08-08T08:13:48.259" v="105" actId="14100"/>
          <ac:picMkLst>
            <pc:docMk/>
            <pc:sldMk cId="0" sldId="260"/>
            <ac:picMk id="11" creationId="{09DE81A6-1B10-BD98-EF10-F0D91EF191EF}"/>
          </ac:picMkLst>
        </pc:picChg>
        <pc:picChg chg="add mod">
          <ac:chgData name="Sam Perkins" userId="93036837-752d-496a-80eb-c6052c922c96" providerId="ADAL" clId="{F225C8A4-DF8F-4853-B611-584D9BBC2FFA}" dt="2023-08-08T08:13:52.594" v="106" actId="1076"/>
          <ac:picMkLst>
            <pc:docMk/>
            <pc:sldMk cId="0" sldId="260"/>
            <ac:picMk id="12" creationId="{5FF34CDD-3BCD-90E7-628F-9023A86C8EB0}"/>
          </ac:picMkLst>
        </pc:picChg>
      </pc:sldChg>
      <pc:sldChg chg="modSp del mod">
        <pc:chgData name="Sam Perkins" userId="93036837-752d-496a-80eb-c6052c922c96" providerId="ADAL" clId="{F225C8A4-DF8F-4853-B611-584D9BBC2FFA}" dt="2023-08-08T09:28:29.159" v="3175" actId="2696"/>
        <pc:sldMkLst>
          <pc:docMk/>
          <pc:sldMk cId="0" sldId="261"/>
        </pc:sldMkLst>
        <pc:spChg chg="mod">
          <ac:chgData name="Sam Perkins" userId="93036837-752d-496a-80eb-c6052c922c96" providerId="ADAL" clId="{F225C8A4-DF8F-4853-B611-584D9BBC2FFA}" dt="2023-08-08T08:15:02.645" v="200" actId="1076"/>
          <ac:spMkLst>
            <pc:docMk/>
            <pc:sldMk cId="0" sldId="261"/>
            <ac:spMk id="2" creationId="{00000000-0000-0000-0000-000000000000}"/>
          </ac:spMkLst>
        </pc:spChg>
      </pc:sldChg>
      <pc:sldChg chg="modSp del mod">
        <pc:chgData name="Sam Perkins" userId="93036837-752d-496a-80eb-c6052c922c96" providerId="ADAL" clId="{F225C8A4-DF8F-4853-B611-584D9BBC2FFA}" dt="2023-08-08T09:20:33.718" v="2216" actId="2696"/>
        <pc:sldMkLst>
          <pc:docMk/>
          <pc:sldMk cId="0" sldId="262"/>
        </pc:sldMkLst>
        <pc:spChg chg="mod">
          <ac:chgData name="Sam Perkins" userId="93036837-752d-496a-80eb-c6052c922c96" providerId="ADAL" clId="{F225C8A4-DF8F-4853-B611-584D9BBC2FFA}" dt="2023-08-08T08:36:16.634" v="817" actId="20577"/>
          <ac:spMkLst>
            <pc:docMk/>
            <pc:sldMk cId="0" sldId="262"/>
            <ac:spMk id="2" creationId="{00000000-0000-0000-0000-000000000000}"/>
          </ac:spMkLst>
        </pc:spChg>
        <pc:spChg chg="mod">
          <ac:chgData name="Sam Perkins" userId="93036837-752d-496a-80eb-c6052c922c96" providerId="ADAL" clId="{F225C8A4-DF8F-4853-B611-584D9BBC2FFA}" dt="2023-08-08T08:21:38.981" v="617" actId="20577"/>
          <ac:spMkLst>
            <pc:docMk/>
            <pc:sldMk cId="0" sldId="262"/>
            <ac:spMk id="4" creationId="{00000000-0000-0000-0000-000000000000}"/>
          </ac:spMkLst>
        </pc:spChg>
      </pc:sldChg>
      <pc:sldChg chg="modSp del mod">
        <pc:chgData name="Sam Perkins" userId="93036837-752d-496a-80eb-c6052c922c96" providerId="ADAL" clId="{F225C8A4-DF8F-4853-B611-584D9BBC2FFA}" dt="2023-08-08T09:28:31.084" v="3176" actId="2696"/>
        <pc:sldMkLst>
          <pc:docMk/>
          <pc:sldMk cId="0" sldId="263"/>
        </pc:sldMkLst>
        <pc:spChg chg="mod">
          <ac:chgData name="Sam Perkins" userId="93036837-752d-496a-80eb-c6052c922c96" providerId="ADAL" clId="{F225C8A4-DF8F-4853-B611-584D9BBC2FFA}" dt="2023-08-08T08:21:10.924" v="586" actId="20577"/>
          <ac:spMkLst>
            <pc:docMk/>
            <pc:sldMk cId="0" sldId="263"/>
            <ac:spMk id="4" creationId="{00000000-0000-0000-0000-000000000000}"/>
          </ac:spMkLst>
        </pc:spChg>
      </pc:sldChg>
      <pc:sldChg chg="addSp delSp modSp mod">
        <pc:chgData name="Sam Perkins" userId="93036837-752d-496a-80eb-c6052c922c96" providerId="ADAL" clId="{F225C8A4-DF8F-4853-B611-584D9BBC2FFA}" dt="2023-08-08T10:09:02.944" v="4117" actId="1076"/>
        <pc:sldMkLst>
          <pc:docMk/>
          <pc:sldMk cId="0" sldId="264"/>
        </pc:sldMkLst>
        <pc:spChg chg="mod">
          <ac:chgData name="Sam Perkins" userId="93036837-752d-496a-80eb-c6052c922c96" providerId="ADAL" clId="{F225C8A4-DF8F-4853-B611-584D9BBC2FFA}" dt="2023-08-08T08:33:34.993" v="636" actId="20577"/>
          <ac:spMkLst>
            <pc:docMk/>
            <pc:sldMk cId="0" sldId="264"/>
            <ac:spMk id="10" creationId="{00000000-0000-0000-0000-000000000000}"/>
          </ac:spMkLst>
        </pc:spChg>
        <pc:spChg chg="mod">
          <ac:chgData name="Sam Perkins" userId="93036837-752d-496a-80eb-c6052c922c96" providerId="ADAL" clId="{F225C8A4-DF8F-4853-B611-584D9BBC2FFA}" dt="2023-08-08T10:04:08.829" v="4015" actId="1036"/>
          <ac:spMkLst>
            <pc:docMk/>
            <pc:sldMk cId="0" sldId="264"/>
            <ac:spMk id="13" creationId="{00000000-0000-0000-0000-000000000000}"/>
          </ac:spMkLst>
        </pc:spChg>
        <pc:spChg chg="del">
          <ac:chgData name="Sam Perkins" userId="93036837-752d-496a-80eb-c6052c922c96" providerId="ADAL" clId="{F225C8A4-DF8F-4853-B611-584D9BBC2FFA}" dt="2023-08-08T08:40:55.107" v="1192" actId="478"/>
          <ac:spMkLst>
            <pc:docMk/>
            <pc:sldMk cId="0" sldId="264"/>
            <ac:spMk id="14" creationId="{00000000-0000-0000-0000-000000000000}"/>
          </ac:spMkLst>
        </pc:spChg>
        <pc:spChg chg="del">
          <ac:chgData name="Sam Perkins" userId="93036837-752d-496a-80eb-c6052c922c96" providerId="ADAL" clId="{F225C8A4-DF8F-4853-B611-584D9BBC2FFA}" dt="2023-08-08T08:40:50.771" v="1189" actId="478"/>
          <ac:spMkLst>
            <pc:docMk/>
            <pc:sldMk cId="0" sldId="264"/>
            <ac:spMk id="15" creationId="{00000000-0000-0000-0000-000000000000}"/>
          </ac:spMkLst>
        </pc:spChg>
        <pc:spChg chg="del">
          <ac:chgData name="Sam Perkins" userId="93036837-752d-496a-80eb-c6052c922c96" providerId="ADAL" clId="{F225C8A4-DF8F-4853-B611-584D9BBC2FFA}" dt="2023-08-08T08:40:52.189" v="1190" actId="478"/>
          <ac:spMkLst>
            <pc:docMk/>
            <pc:sldMk cId="0" sldId="264"/>
            <ac:spMk id="16" creationId="{00000000-0000-0000-0000-000000000000}"/>
          </ac:spMkLst>
        </pc:spChg>
        <pc:spChg chg="del">
          <ac:chgData name="Sam Perkins" userId="93036837-752d-496a-80eb-c6052c922c96" providerId="ADAL" clId="{F225C8A4-DF8F-4853-B611-584D9BBC2FFA}" dt="2023-08-08T08:40:53.982" v="1191" actId="478"/>
          <ac:spMkLst>
            <pc:docMk/>
            <pc:sldMk cId="0" sldId="264"/>
            <ac:spMk id="17" creationId="{00000000-0000-0000-0000-000000000000}"/>
          </ac:spMkLst>
        </pc:spChg>
        <pc:spChg chg="del mod">
          <ac:chgData name="Sam Perkins" userId="93036837-752d-496a-80eb-c6052c922c96" providerId="ADAL" clId="{F225C8A4-DF8F-4853-B611-584D9BBC2FFA}" dt="2023-08-08T08:33:44.974" v="640" actId="478"/>
          <ac:spMkLst>
            <pc:docMk/>
            <pc:sldMk cId="0" sldId="264"/>
            <ac:spMk id="18" creationId="{00000000-0000-0000-0000-000000000000}"/>
          </ac:spMkLst>
        </pc:spChg>
        <pc:spChg chg="del">
          <ac:chgData name="Sam Perkins" userId="93036837-752d-496a-80eb-c6052c922c96" providerId="ADAL" clId="{F225C8A4-DF8F-4853-B611-584D9BBC2FFA}" dt="2023-08-08T08:33:46.207" v="641" actId="478"/>
          <ac:spMkLst>
            <pc:docMk/>
            <pc:sldMk cId="0" sldId="264"/>
            <ac:spMk id="19" creationId="{00000000-0000-0000-0000-000000000000}"/>
          </ac:spMkLst>
        </pc:spChg>
        <pc:spChg chg="del mod">
          <ac:chgData name="Sam Perkins" userId="93036837-752d-496a-80eb-c6052c922c96" providerId="ADAL" clId="{F225C8A4-DF8F-4853-B611-584D9BBC2FFA}" dt="2023-08-08T08:36:25.822" v="818" actId="478"/>
          <ac:spMkLst>
            <pc:docMk/>
            <pc:sldMk cId="0" sldId="264"/>
            <ac:spMk id="20" creationId="{00000000-0000-0000-0000-000000000000}"/>
          </ac:spMkLst>
        </pc:spChg>
        <pc:spChg chg="mod">
          <ac:chgData name="Sam Perkins" userId="93036837-752d-496a-80eb-c6052c922c96" providerId="ADAL" clId="{F225C8A4-DF8F-4853-B611-584D9BBC2FFA}" dt="2023-08-08T10:04:18.202" v="4019" actId="1036"/>
          <ac:spMkLst>
            <pc:docMk/>
            <pc:sldMk cId="0" sldId="264"/>
            <ac:spMk id="24" creationId="{00000000-0000-0000-0000-000000000000}"/>
          </ac:spMkLst>
        </pc:spChg>
        <pc:spChg chg="add mod">
          <ac:chgData name="Sam Perkins" userId="93036837-752d-496a-80eb-c6052c922c96" providerId="ADAL" clId="{F225C8A4-DF8F-4853-B611-584D9BBC2FFA}" dt="2023-08-08T10:08:15.670" v="4086" actId="20577"/>
          <ac:spMkLst>
            <pc:docMk/>
            <pc:sldMk cId="0" sldId="264"/>
            <ac:spMk id="25" creationId="{F43F1E40-FA47-9062-5E66-89913D4139B4}"/>
          </ac:spMkLst>
        </pc:spChg>
        <pc:spChg chg="add mod">
          <ac:chgData name="Sam Perkins" userId="93036837-752d-496a-80eb-c6052c922c96" providerId="ADAL" clId="{F225C8A4-DF8F-4853-B611-584D9BBC2FFA}" dt="2023-08-08T10:09:02.944" v="4117" actId="1076"/>
          <ac:spMkLst>
            <pc:docMk/>
            <pc:sldMk cId="0" sldId="264"/>
            <ac:spMk id="34" creationId="{95F0C90B-D5A4-3FDD-496E-E91FD6D8E6CB}"/>
          </ac:spMkLst>
        </pc:spChg>
        <pc:spChg chg="add mod">
          <ac:chgData name="Sam Perkins" userId="93036837-752d-496a-80eb-c6052c922c96" providerId="ADAL" clId="{F225C8A4-DF8F-4853-B611-584D9BBC2FFA}" dt="2023-08-08T10:05:05.355" v="4072" actId="33524"/>
          <ac:spMkLst>
            <pc:docMk/>
            <pc:sldMk cId="0" sldId="264"/>
            <ac:spMk id="37" creationId="{FE5A3967-6F73-5449-200A-52884D415765}"/>
          </ac:spMkLst>
        </pc:spChg>
        <pc:grpChg chg="del">
          <ac:chgData name="Sam Perkins" userId="93036837-752d-496a-80eb-c6052c922c96" providerId="ADAL" clId="{F225C8A4-DF8F-4853-B611-584D9BBC2FFA}" dt="2023-08-08T08:33:37.603" v="637" actId="478"/>
          <ac:grpSpMkLst>
            <pc:docMk/>
            <pc:sldMk cId="0" sldId="264"/>
            <ac:grpSpMk id="2" creationId="{00000000-0000-0000-0000-000000000000}"/>
          </ac:grpSpMkLst>
        </pc:grpChg>
        <pc:grpChg chg="del">
          <ac:chgData name="Sam Perkins" userId="93036837-752d-496a-80eb-c6052c922c96" providerId="ADAL" clId="{F225C8A4-DF8F-4853-B611-584D9BBC2FFA}" dt="2023-08-08T08:33:42.638" v="639" actId="478"/>
          <ac:grpSpMkLst>
            <pc:docMk/>
            <pc:sldMk cId="0" sldId="264"/>
            <ac:grpSpMk id="21" creationId="{00000000-0000-0000-0000-000000000000}"/>
          </ac:grpSpMkLst>
        </pc:grpChg>
        <pc:picChg chg="add mod">
          <ac:chgData name="Sam Perkins" userId="93036837-752d-496a-80eb-c6052c922c96" providerId="ADAL" clId="{F225C8A4-DF8F-4853-B611-584D9BBC2FFA}" dt="2023-08-08T10:03:49.801" v="4003" actId="1076"/>
          <ac:picMkLst>
            <pc:docMk/>
            <pc:sldMk cId="0" sldId="264"/>
            <ac:picMk id="27" creationId="{30D4BE17-031A-5CE7-25FE-92DA186D9BB0}"/>
          </ac:picMkLst>
        </pc:picChg>
        <pc:picChg chg="add mod">
          <ac:chgData name="Sam Perkins" userId="93036837-752d-496a-80eb-c6052c922c96" providerId="ADAL" clId="{F225C8A4-DF8F-4853-B611-584D9BBC2FFA}" dt="2023-08-08T10:03:50.860" v="4004" actId="1076"/>
          <ac:picMkLst>
            <pc:docMk/>
            <pc:sldMk cId="0" sldId="264"/>
            <ac:picMk id="29" creationId="{18C82853-4AD6-D396-D7E1-A8D77E74D201}"/>
          </ac:picMkLst>
        </pc:picChg>
        <pc:cxnChg chg="add del">
          <ac:chgData name="Sam Perkins" userId="93036837-752d-496a-80eb-c6052c922c96" providerId="ADAL" clId="{F225C8A4-DF8F-4853-B611-584D9BBC2FFA}" dt="2023-08-08T08:44:37.665" v="1346" actId="478"/>
          <ac:cxnSpMkLst>
            <pc:docMk/>
            <pc:sldMk cId="0" sldId="264"/>
            <ac:cxnSpMk id="31" creationId="{9878F5A9-FB20-7E27-A92A-7838207A2769}"/>
          </ac:cxnSpMkLst>
        </pc:cxnChg>
        <pc:cxnChg chg="add mod">
          <ac:chgData name="Sam Perkins" userId="93036837-752d-496a-80eb-c6052c922c96" providerId="ADAL" clId="{F225C8A4-DF8F-4853-B611-584D9BBC2FFA}" dt="2023-08-08T10:03:50.860" v="4004" actId="1076"/>
          <ac:cxnSpMkLst>
            <pc:docMk/>
            <pc:sldMk cId="0" sldId="264"/>
            <ac:cxnSpMk id="33" creationId="{C6860493-EDA8-60EC-01F5-3DA691F0D50A}"/>
          </ac:cxnSpMkLst>
        </pc:cxnChg>
        <pc:cxnChg chg="add del mod">
          <ac:chgData name="Sam Perkins" userId="93036837-752d-496a-80eb-c6052c922c96" providerId="ADAL" clId="{F225C8A4-DF8F-4853-B611-584D9BBC2FFA}" dt="2023-08-08T09:00:14.770" v="1414" actId="478"/>
          <ac:cxnSpMkLst>
            <pc:docMk/>
            <pc:sldMk cId="0" sldId="264"/>
            <ac:cxnSpMk id="36" creationId="{3BFF55E0-018D-71C5-9843-29E65564B69F}"/>
          </ac:cxnSpMkLst>
        </pc:cxnChg>
      </pc:sldChg>
      <pc:sldChg chg="addSp delSp modSp mod">
        <pc:chgData name="Sam Perkins" userId="93036837-752d-496a-80eb-c6052c922c96" providerId="ADAL" clId="{F225C8A4-DF8F-4853-B611-584D9BBC2FFA}" dt="2023-08-08T10:01:06.634" v="3878" actId="20577"/>
        <pc:sldMkLst>
          <pc:docMk/>
          <pc:sldMk cId="0" sldId="265"/>
        </pc:sldMkLst>
        <pc:spChg chg="del">
          <ac:chgData name="Sam Perkins" userId="93036837-752d-496a-80eb-c6052c922c96" providerId="ADAL" clId="{F225C8A4-DF8F-4853-B611-584D9BBC2FFA}" dt="2023-08-08T09:25:40.720" v="2639" actId="478"/>
          <ac:spMkLst>
            <pc:docMk/>
            <pc:sldMk cId="0" sldId="265"/>
            <ac:spMk id="7" creationId="{00000000-0000-0000-0000-000000000000}"/>
          </ac:spMkLst>
        </pc:spChg>
        <pc:spChg chg="del">
          <ac:chgData name="Sam Perkins" userId="93036837-752d-496a-80eb-c6052c922c96" providerId="ADAL" clId="{F225C8A4-DF8F-4853-B611-584D9BBC2FFA}" dt="2023-08-08T09:25:39.277" v="2638" actId="478"/>
          <ac:spMkLst>
            <pc:docMk/>
            <pc:sldMk cId="0" sldId="265"/>
            <ac:spMk id="8" creationId="{00000000-0000-0000-0000-000000000000}"/>
          </ac:spMkLst>
        </pc:spChg>
        <pc:spChg chg="add mod">
          <ac:chgData name="Sam Perkins" userId="93036837-752d-496a-80eb-c6052c922c96" providerId="ADAL" clId="{F225C8A4-DF8F-4853-B611-584D9BBC2FFA}" dt="2023-08-08T10:01:06.634" v="3878" actId="20577"/>
          <ac:spMkLst>
            <pc:docMk/>
            <pc:sldMk cId="0" sldId="265"/>
            <ac:spMk id="10" creationId="{843601E9-672F-739D-703B-527B5F659A28}"/>
          </ac:spMkLst>
        </pc:spChg>
        <pc:spChg chg="add del mod">
          <ac:chgData name="Sam Perkins" userId="93036837-752d-496a-80eb-c6052c922c96" providerId="ADAL" clId="{F225C8A4-DF8F-4853-B611-584D9BBC2FFA}" dt="2023-08-08T09:25:43.864" v="2641" actId="478"/>
          <ac:spMkLst>
            <pc:docMk/>
            <pc:sldMk cId="0" sldId="265"/>
            <ac:spMk id="12" creationId="{EE5085A5-D384-397C-5264-AB96C6F499BE}"/>
          </ac:spMkLst>
        </pc:spChg>
      </pc:sldChg>
      <pc:sldChg chg="addSp delSp modSp add del mod">
        <pc:chgData name="Sam Perkins" userId="93036837-752d-496a-80eb-c6052c922c96" providerId="ADAL" clId="{F225C8A4-DF8F-4853-B611-584D9BBC2FFA}" dt="2023-08-08T10:15:36.586" v="4207" actId="1076"/>
        <pc:sldMkLst>
          <pc:docMk/>
          <pc:sldMk cId="1597043759" sldId="266"/>
        </pc:sldMkLst>
        <pc:spChg chg="add del mod">
          <ac:chgData name="Sam Perkins" userId="93036837-752d-496a-80eb-c6052c922c96" providerId="ADAL" clId="{F225C8A4-DF8F-4853-B611-584D9BBC2FFA}" dt="2023-08-08T09:14:24.640" v="1936" actId="478"/>
          <ac:spMkLst>
            <pc:docMk/>
            <pc:sldMk cId="1597043759" sldId="266"/>
            <ac:spMk id="5" creationId="{419D7535-4D6F-9F79-9DE3-444F8227974C}"/>
          </ac:spMkLst>
        </pc:spChg>
        <pc:spChg chg="mod">
          <ac:chgData name="Sam Perkins" userId="93036837-752d-496a-80eb-c6052c922c96" providerId="ADAL" clId="{F225C8A4-DF8F-4853-B611-584D9BBC2FFA}" dt="2023-08-08T09:02:15.819" v="1427" actId="20577"/>
          <ac:spMkLst>
            <pc:docMk/>
            <pc:sldMk cId="1597043759" sldId="266"/>
            <ac:spMk id="10" creationId="{00000000-0000-0000-0000-000000000000}"/>
          </ac:spMkLst>
        </pc:spChg>
        <pc:spChg chg="mod">
          <ac:chgData name="Sam Perkins" userId="93036837-752d-496a-80eb-c6052c922c96" providerId="ADAL" clId="{F225C8A4-DF8F-4853-B611-584D9BBC2FFA}" dt="2023-08-08T09:52:50.229" v="3670" actId="255"/>
          <ac:spMkLst>
            <pc:docMk/>
            <pc:sldMk cId="1597043759" sldId="266"/>
            <ac:spMk id="24" creationId="{00000000-0000-0000-0000-000000000000}"/>
          </ac:spMkLst>
        </pc:spChg>
        <pc:spChg chg="mod">
          <ac:chgData name="Sam Perkins" userId="93036837-752d-496a-80eb-c6052c922c96" providerId="ADAL" clId="{F225C8A4-DF8F-4853-B611-584D9BBC2FFA}" dt="2023-08-08T10:13:07.786" v="4200" actId="113"/>
          <ac:spMkLst>
            <pc:docMk/>
            <pc:sldMk cId="1597043759" sldId="266"/>
            <ac:spMk id="25" creationId="{F43F1E40-FA47-9062-5E66-89913D4139B4}"/>
          </ac:spMkLst>
        </pc:spChg>
        <pc:spChg chg="mod">
          <ac:chgData name="Sam Perkins" userId="93036837-752d-496a-80eb-c6052c922c96" providerId="ADAL" clId="{F225C8A4-DF8F-4853-B611-584D9BBC2FFA}" dt="2023-08-08T09:33:08.668" v="3253" actId="1076"/>
          <ac:spMkLst>
            <pc:docMk/>
            <pc:sldMk cId="1597043759" sldId="266"/>
            <ac:spMk id="34" creationId="{95F0C90B-D5A4-3FDD-496E-E91FD6D8E6CB}"/>
          </ac:spMkLst>
        </pc:spChg>
        <pc:picChg chg="add del mod">
          <ac:chgData name="Sam Perkins" userId="93036837-752d-496a-80eb-c6052c922c96" providerId="ADAL" clId="{F225C8A4-DF8F-4853-B611-584D9BBC2FFA}" dt="2023-08-08T09:14:25.426" v="1938" actId="478"/>
          <ac:picMkLst>
            <pc:docMk/>
            <pc:sldMk cId="1597043759" sldId="266"/>
            <ac:picMk id="3" creationId="{CA45BB85-A26B-8612-9CAA-D3DB99A595D8}"/>
          </ac:picMkLst>
        </pc:picChg>
        <pc:picChg chg="add del mod">
          <ac:chgData name="Sam Perkins" userId="93036837-752d-496a-80eb-c6052c922c96" providerId="ADAL" clId="{F225C8A4-DF8F-4853-B611-584D9BBC2FFA}" dt="2023-08-08T09:14:27.736" v="1939" actId="478"/>
          <ac:picMkLst>
            <pc:docMk/>
            <pc:sldMk cId="1597043759" sldId="266"/>
            <ac:picMk id="4" creationId="{FC196947-60E6-8E1B-566A-EC24482C772E}"/>
          </ac:picMkLst>
        </pc:picChg>
        <pc:picChg chg="add del mod modCrop">
          <ac:chgData name="Sam Perkins" userId="93036837-752d-496a-80eb-c6052c922c96" providerId="ADAL" clId="{F225C8A4-DF8F-4853-B611-584D9BBC2FFA}" dt="2023-08-08T10:15:24.766" v="4201" actId="478"/>
          <ac:picMkLst>
            <pc:docMk/>
            <pc:sldMk cId="1597043759" sldId="266"/>
            <ac:picMk id="16" creationId="{783ADE72-2D64-FE32-830A-7FED31D1CECE}"/>
          </ac:picMkLst>
        </pc:picChg>
        <pc:picChg chg="add mod modCrop">
          <ac:chgData name="Sam Perkins" userId="93036837-752d-496a-80eb-c6052c922c96" providerId="ADAL" clId="{F225C8A4-DF8F-4853-B611-584D9BBC2FFA}" dt="2023-08-08T10:15:36.586" v="4207" actId="1076"/>
          <ac:picMkLst>
            <pc:docMk/>
            <pc:sldMk cId="1597043759" sldId="266"/>
            <ac:picMk id="18" creationId="{8D58A1DA-E18D-D10C-5A0C-22729EE483A3}"/>
          </ac:picMkLst>
        </pc:picChg>
        <pc:picChg chg="add mod ord">
          <ac:chgData name="Sam Perkins" userId="93036837-752d-496a-80eb-c6052c922c96" providerId="ADAL" clId="{F225C8A4-DF8F-4853-B611-584D9BBC2FFA}" dt="2023-08-08T10:15:34.454" v="4206" actId="1076"/>
          <ac:picMkLst>
            <pc:docMk/>
            <pc:sldMk cId="1597043759" sldId="266"/>
            <ac:picMk id="20" creationId="{815167CC-B582-A56D-0629-309E349DE2A6}"/>
          </ac:picMkLst>
        </pc:picChg>
        <pc:picChg chg="del">
          <ac:chgData name="Sam Perkins" userId="93036837-752d-496a-80eb-c6052c922c96" providerId="ADAL" clId="{F225C8A4-DF8F-4853-B611-584D9BBC2FFA}" dt="2023-08-08T09:08:35.777" v="1704" actId="478"/>
          <ac:picMkLst>
            <pc:docMk/>
            <pc:sldMk cId="1597043759" sldId="266"/>
            <ac:picMk id="27" creationId="{30D4BE17-031A-5CE7-25FE-92DA186D9BB0}"/>
          </ac:picMkLst>
        </pc:picChg>
        <pc:picChg chg="del">
          <ac:chgData name="Sam Perkins" userId="93036837-752d-496a-80eb-c6052c922c96" providerId="ADAL" clId="{F225C8A4-DF8F-4853-B611-584D9BBC2FFA}" dt="2023-08-08T09:08:37.204" v="1706" actId="478"/>
          <ac:picMkLst>
            <pc:docMk/>
            <pc:sldMk cId="1597043759" sldId="266"/>
            <ac:picMk id="29" creationId="{18C82853-4AD6-D396-D7E1-A8D77E74D201}"/>
          </ac:picMkLst>
        </pc:picChg>
        <pc:cxnChg chg="add del">
          <ac:chgData name="Sam Perkins" userId="93036837-752d-496a-80eb-c6052c922c96" providerId="ADAL" clId="{F225C8A4-DF8F-4853-B611-584D9BBC2FFA}" dt="2023-08-08T09:13:24.802" v="1933" actId="478"/>
          <ac:cxnSpMkLst>
            <pc:docMk/>
            <pc:sldMk cId="1597043759" sldId="266"/>
            <ac:cxnSpMk id="7" creationId="{7FDC6121-4514-A43D-0692-72F630B83BBE}"/>
          </ac:cxnSpMkLst>
        </pc:cxnChg>
        <pc:cxnChg chg="add del">
          <ac:chgData name="Sam Perkins" userId="93036837-752d-496a-80eb-c6052c922c96" providerId="ADAL" clId="{F225C8A4-DF8F-4853-B611-584D9BBC2FFA}" dt="2023-08-08T09:13:25.637" v="1934" actId="478"/>
          <ac:cxnSpMkLst>
            <pc:docMk/>
            <pc:sldMk cId="1597043759" sldId="266"/>
            <ac:cxnSpMk id="14" creationId="{06EB8927-44A7-9BF8-05B0-057B9E9F55C4}"/>
          </ac:cxnSpMkLst>
        </pc:cxnChg>
        <pc:cxnChg chg="del mod">
          <ac:chgData name="Sam Perkins" userId="93036837-752d-496a-80eb-c6052c922c96" providerId="ADAL" clId="{F225C8A4-DF8F-4853-B611-584D9BBC2FFA}" dt="2023-08-08T09:08:36.785" v="1705" actId="478"/>
          <ac:cxnSpMkLst>
            <pc:docMk/>
            <pc:sldMk cId="1597043759" sldId="266"/>
            <ac:cxnSpMk id="33" creationId="{C6860493-EDA8-60EC-01F5-3DA691F0D50A}"/>
          </ac:cxnSpMkLst>
        </pc:cxnChg>
      </pc:sldChg>
      <pc:sldChg chg="addSp delSp modSp add mod">
        <pc:chgData name="Sam Perkins" userId="93036837-752d-496a-80eb-c6052c922c96" providerId="ADAL" clId="{F225C8A4-DF8F-4853-B611-584D9BBC2FFA}" dt="2023-08-08T09:55:15.931" v="3716" actId="6549"/>
        <pc:sldMkLst>
          <pc:docMk/>
          <pc:sldMk cId="3947876680" sldId="267"/>
        </pc:sldMkLst>
        <pc:spChg chg="mod">
          <ac:chgData name="Sam Perkins" userId="93036837-752d-496a-80eb-c6052c922c96" providerId="ADAL" clId="{F225C8A4-DF8F-4853-B611-584D9BBC2FFA}" dt="2023-08-08T09:54:43.025" v="3710" actId="20577"/>
          <ac:spMkLst>
            <pc:docMk/>
            <pc:sldMk cId="3947876680" sldId="267"/>
            <ac:spMk id="5" creationId="{419D7535-4D6F-9F79-9DE3-444F8227974C}"/>
          </ac:spMkLst>
        </pc:spChg>
        <pc:spChg chg="add del mod">
          <ac:chgData name="Sam Perkins" userId="93036837-752d-496a-80eb-c6052c922c96" providerId="ADAL" clId="{F225C8A4-DF8F-4853-B611-584D9BBC2FFA}" dt="2023-08-08T09:16:50.142" v="2037" actId="478"/>
          <ac:spMkLst>
            <pc:docMk/>
            <pc:sldMk cId="3947876680" sldId="267"/>
            <ac:spMk id="6" creationId="{AD289021-EB12-F657-F87B-124528E0D827}"/>
          </ac:spMkLst>
        </pc:spChg>
        <pc:spChg chg="mod">
          <ac:chgData name="Sam Perkins" userId="93036837-752d-496a-80eb-c6052c922c96" providerId="ADAL" clId="{F225C8A4-DF8F-4853-B611-584D9BBC2FFA}" dt="2023-08-08T09:20:53.734" v="2245" actId="20577"/>
          <ac:spMkLst>
            <pc:docMk/>
            <pc:sldMk cId="3947876680" sldId="267"/>
            <ac:spMk id="10" creationId="{00000000-0000-0000-0000-000000000000}"/>
          </ac:spMkLst>
        </pc:spChg>
        <pc:spChg chg="mod">
          <ac:chgData name="Sam Perkins" userId="93036837-752d-496a-80eb-c6052c922c96" providerId="ADAL" clId="{F225C8A4-DF8F-4853-B611-584D9BBC2FFA}" dt="2023-08-08T09:55:15.931" v="3716" actId="6549"/>
          <ac:spMkLst>
            <pc:docMk/>
            <pc:sldMk cId="3947876680" sldId="267"/>
            <ac:spMk id="24" creationId="{00000000-0000-0000-0000-000000000000}"/>
          </ac:spMkLst>
        </pc:spChg>
        <pc:spChg chg="del">
          <ac:chgData name="Sam Perkins" userId="93036837-752d-496a-80eb-c6052c922c96" providerId="ADAL" clId="{F225C8A4-DF8F-4853-B611-584D9BBC2FFA}" dt="2023-08-08T09:16:47.275" v="2036" actId="478"/>
          <ac:spMkLst>
            <pc:docMk/>
            <pc:sldMk cId="3947876680" sldId="267"/>
            <ac:spMk id="25" creationId="{F43F1E40-FA47-9062-5E66-89913D4139B4}"/>
          </ac:spMkLst>
        </pc:spChg>
      </pc:sldChg>
      <pc:sldChg chg="modSp add mod">
        <pc:chgData name="Sam Perkins" userId="93036837-752d-496a-80eb-c6052c922c96" providerId="ADAL" clId="{F225C8A4-DF8F-4853-B611-584D9BBC2FFA}" dt="2023-08-08T09:57:03.133" v="3809" actId="20577"/>
        <pc:sldMkLst>
          <pc:docMk/>
          <pc:sldMk cId="3447789929" sldId="268"/>
        </pc:sldMkLst>
        <pc:spChg chg="mod">
          <ac:chgData name="Sam Perkins" userId="93036837-752d-496a-80eb-c6052c922c96" providerId="ADAL" clId="{F225C8A4-DF8F-4853-B611-584D9BBC2FFA}" dt="2023-08-08T09:57:03.133" v="3809" actId="20577"/>
          <ac:spMkLst>
            <pc:docMk/>
            <pc:sldMk cId="3447789929" sldId="268"/>
            <ac:spMk id="2" creationId="{00000000-0000-0000-0000-000000000000}"/>
          </ac:spMkLst>
        </pc:spChg>
        <pc:spChg chg="mod">
          <ac:chgData name="Sam Perkins" userId="93036837-752d-496a-80eb-c6052c922c96" providerId="ADAL" clId="{F225C8A4-DF8F-4853-B611-584D9BBC2FFA}" dt="2023-08-08T09:56:56.109" v="3808" actId="2711"/>
          <ac:spMkLst>
            <pc:docMk/>
            <pc:sldMk cId="3447789929" sldId="268"/>
            <ac:spMk id="9" creationId="{00000000-0000-0000-0000-000000000000}"/>
          </ac:spMkLst>
        </pc:spChg>
      </pc:sldChg>
    </pc:docChg>
  </pc:docChgLst>
  <pc:docChgLst>
    <pc:chgData name="Sam Perkins" userId="93036837-752d-496a-80eb-c6052c922c96" providerId="ADAL" clId="{C6083A66-4514-4B81-9886-7F2B0B380A28}"/>
    <pc:docChg chg="modSld">
      <pc:chgData name="Sam Perkins" userId="93036837-752d-496a-80eb-c6052c922c96" providerId="ADAL" clId="{C6083A66-4514-4B81-9886-7F2B0B380A28}" dt="2023-08-31T14:26:15.787" v="23" actId="14100"/>
      <pc:docMkLst>
        <pc:docMk/>
      </pc:docMkLst>
      <pc:sldChg chg="modSp mod">
        <pc:chgData name="Sam Perkins" userId="93036837-752d-496a-80eb-c6052c922c96" providerId="ADAL" clId="{C6083A66-4514-4B81-9886-7F2B0B380A28}" dt="2023-08-31T14:26:15.787" v="23" actId="14100"/>
        <pc:sldMkLst>
          <pc:docMk/>
          <pc:sldMk cId="431635449" sldId="271"/>
        </pc:sldMkLst>
        <pc:spChg chg="mod">
          <ac:chgData name="Sam Perkins" userId="93036837-752d-496a-80eb-c6052c922c96" providerId="ADAL" clId="{C6083A66-4514-4B81-9886-7F2B0B380A28}" dt="2023-08-31T14:26:15.787" v="23" actId="14100"/>
          <ac:spMkLst>
            <pc:docMk/>
            <pc:sldMk cId="431635449" sldId="271"/>
            <ac:spMk id="10" creationId="{00000000-0000-0000-0000-000000000000}"/>
          </ac:spMkLst>
        </pc:spChg>
      </pc:sldChg>
    </pc:docChg>
  </pc:docChgLst>
  <pc:docChgLst>
    <pc:chgData name="Heather McFarlane" userId="e9364a39-2c7c-46c4-81d2-17505230911b" providerId="ADAL" clId="{0CF7A815-1322-44F5-85E6-23FAAE03AB03}"/>
    <pc:docChg chg="addSld delSld modSld sldOrd">
      <pc:chgData name="Heather McFarlane" userId="e9364a39-2c7c-46c4-81d2-17505230911b" providerId="ADAL" clId="{0CF7A815-1322-44F5-85E6-23FAAE03AB03}" dt="2023-09-07T15:58:21.872" v="30"/>
      <pc:docMkLst>
        <pc:docMk/>
      </pc:docMkLst>
      <pc:sldChg chg="del">
        <pc:chgData name="Heather McFarlane" userId="e9364a39-2c7c-46c4-81d2-17505230911b" providerId="ADAL" clId="{0CF7A815-1322-44F5-85E6-23FAAE03AB03}" dt="2023-09-07T15:53:33.817" v="0" actId="2696"/>
        <pc:sldMkLst>
          <pc:docMk/>
          <pc:sldMk cId="0" sldId="256"/>
        </pc:sldMkLst>
      </pc:sldChg>
      <pc:sldChg chg="modSp add del mod ord">
        <pc:chgData name="Heather McFarlane" userId="e9364a39-2c7c-46c4-81d2-17505230911b" providerId="ADAL" clId="{0CF7A815-1322-44F5-85E6-23FAAE03AB03}" dt="2023-09-07T15:56:11.249" v="7" actId="1076"/>
        <pc:sldMkLst>
          <pc:docMk/>
          <pc:sldMk cId="0" sldId="259"/>
        </pc:sldMkLst>
        <pc:spChg chg="mod">
          <ac:chgData name="Heather McFarlane" userId="e9364a39-2c7c-46c4-81d2-17505230911b" providerId="ADAL" clId="{0CF7A815-1322-44F5-85E6-23FAAE03AB03}" dt="2023-09-07T15:56:11.249" v="7" actId="1076"/>
          <ac:spMkLst>
            <pc:docMk/>
            <pc:sldMk cId="0" sldId="259"/>
            <ac:spMk id="37" creationId="{E5475818-5E8D-7F85-1328-8C9C85949C37}"/>
          </ac:spMkLst>
        </pc:spChg>
      </pc:sldChg>
      <pc:sldChg chg="delSp modSp mod">
        <pc:chgData name="Heather McFarlane" userId="e9364a39-2c7c-46c4-81d2-17505230911b" providerId="ADAL" clId="{0CF7A815-1322-44F5-85E6-23FAAE03AB03}" dt="2023-09-07T15:57:26.069" v="21" actId="20577"/>
        <pc:sldMkLst>
          <pc:docMk/>
          <pc:sldMk cId="0" sldId="260"/>
        </pc:sldMkLst>
        <pc:spChg chg="mod">
          <ac:chgData name="Heather McFarlane" userId="e9364a39-2c7c-46c4-81d2-17505230911b" providerId="ADAL" clId="{0CF7A815-1322-44F5-85E6-23FAAE03AB03}" dt="2023-09-07T15:57:26.069" v="21" actId="20577"/>
          <ac:spMkLst>
            <pc:docMk/>
            <pc:sldMk cId="0" sldId="260"/>
            <ac:spMk id="2" creationId="{00000000-0000-0000-0000-000000000000}"/>
          </ac:spMkLst>
        </pc:spChg>
        <pc:spChg chg="del mod">
          <ac:chgData name="Heather McFarlane" userId="e9364a39-2c7c-46c4-81d2-17505230911b" providerId="ADAL" clId="{0CF7A815-1322-44F5-85E6-23FAAE03AB03}" dt="2023-09-07T15:56:47.641" v="12"/>
          <ac:spMkLst>
            <pc:docMk/>
            <pc:sldMk cId="0" sldId="260"/>
            <ac:spMk id="7" creationId="{00000000-0000-0000-0000-000000000000}"/>
          </ac:spMkLst>
        </pc:spChg>
      </pc:sldChg>
      <pc:sldChg chg="delSp modSp mod">
        <pc:chgData name="Heather McFarlane" userId="e9364a39-2c7c-46c4-81d2-17505230911b" providerId="ADAL" clId="{0CF7A815-1322-44F5-85E6-23FAAE03AB03}" dt="2023-09-07T15:57:01.349" v="20"/>
        <pc:sldMkLst>
          <pc:docMk/>
          <pc:sldMk cId="0" sldId="264"/>
        </pc:sldMkLst>
        <pc:spChg chg="del mod">
          <ac:chgData name="Heather McFarlane" userId="e9364a39-2c7c-46c4-81d2-17505230911b" providerId="ADAL" clId="{0CF7A815-1322-44F5-85E6-23FAAE03AB03}" dt="2023-09-07T15:57:01.349" v="20"/>
          <ac:spMkLst>
            <pc:docMk/>
            <pc:sldMk cId="0" sldId="264"/>
            <ac:spMk id="12" creationId="{00000000-0000-0000-0000-000000000000}"/>
          </ac:spMkLst>
        </pc:spChg>
      </pc:sldChg>
      <pc:sldChg chg="delSp modSp mod">
        <pc:chgData name="Heather McFarlane" userId="e9364a39-2c7c-46c4-81d2-17505230911b" providerId="ADAL" clId="{0CF7A815-1322-44F5-85E6-23FAAE03AB03}" dt="2023-09-07T15:58:12.967" v="26"/>
        <pc:sldMkLst>
          <pc:docMk/>
          <pc:sldMk cId="0" sldId="265"/>
        </pc:sldMkLst>
        <pc:spChg chg="del mod">
          <ac:chgData name="Heather McFarlane" userId="e9364a39-2c7c-46c4-81d2-17505230911b" providerId="ADAL" clId="{0CF7A815-1322-44F5-85E6-23FAAE03AB03}" dt="2023-09-07T15:58:12.967" v="26"/>
          <ac:spMkLst>
            <pc:docMk/>
            <pc:sldMk cId="0" sldId="265"/>
            <ac:spMk id="6" creationId="{00000000-0000-0000-0000-000000000000}"/>
          </ac:spMkLst>
        </pc:spChg>
      </pc:sldChg>
      <pc:sldChg chg="delSp modSp mod">
        <pc:chgData name="Heather McFarlane" userId="e9364a39-2c7c-46c4-81d2-17505230911b" providerId="ADAL" clId="{0CF7A815-1322-44F5-85E6-23FAAE03AB03}" dt="2023-09-07T15:58:21.872" v="30"/>
        <pc:sldMkLst>
          <pc:docMk/>
          <pc:sldMk cId="3947876680" sldId="267"/>
        </pc:sldMkLst>
        <pc:spChg chg="mod">
          <ac:chgData name="Heather McFarlane" userId="e9364a39-2c7c-46c4-81d2-17505230911b" providerId="ADAL" clId="{0CF7A815-1322-44F5-85E6-23FAAE03AB03}" dt="2023-09-07T15:57:52.214" v="22" actId="1076"/>
          <ac:spMkLst>
            <pc:docMk/>
            <pc:sldMk cId="3947876680" sldId="267"/>
            <ac:spMk id="5" creationId="{419D7535-4D6F-9F79-9DE3-444F8227974C}"/>
          </ac:spMkLst>
        </pc:spChg>
        <pc:spChg chg="del mod">
          <ac:chgData name="Heather McFarlane" userId="e9364a39-2c7c-46c4-81d2-17505230911b" providerId="ADAL" clId="{0CF7A815-1322-44F5-85E6-23FAAE03AB03}" dt="2023-09-07T15:58:21.872" v="30"/>
          <ac:spMkLst>
            <pc:docMk/>
            <pc:sldMk cId="3947876680" sldId="267"/>
            <ac:spMk id="12" creationId="{00000000-0000-0000-0000-000000000000}"/>
          </ac:spMkLst>
        </pc:spChg>
      </pc:sldChg>
      <pc:sldChg chg="delSp modSp mod">
        <pc:chgData name="Heather McFarlane" userId="e9364a39-2c7c-46c4-81d2-17505230911b" providerId="ADAL" clId="{0CF7A815-1322-44F5-85E6-23FAAE03AB03}" dt="2023-09-07T15:56:52.660" v="16"/>
        <pc:sldMkLst>
          <pc:docMk/>
          <pc:sldMk cId="3784035556" sldId="269"/>
        </pc:sldMkLst>
        <pc:spChg chg="del mod">
          <ac:chgData name="Heather McFarlane" userId="e9364a39-2c7c-46c4-81d2-17505230911b" providerId="ADAL" clId="{0CF7A815-1322-44F5-85E6-23FAAE03AB03}" dt="2023-09-07T15:56:52.660" v="16"/>
          <ac:spMkLst>
            <pc:docMk/>
            <pc:sldMk cId="3784035556" sldId="269"/>
            <ac:spMk id="7" creationId="{00000000-0000-0000-0000-000000000000}"/>
          </ac:spMkLst>
        </pc:spChg>
      </pc:sldChg>
      <pc:sldChg chg="del">
        <pc:chgData name="Heather McFarlane" userId="e9364a39-2c7c-46c4-81d2-17505230911b" providerId="ADAL" clId="{0CF7A815-1322-44F5-85E6-23FAAE03AB03}" dt="2023-09-07T15:53:47.846" v="1" actId="2696"/>
        <pc:sldMkLst>
          <pc:docMk/>
          <pc:sldMk cId="431635449" sldId="271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1387138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42E7F7-B66E-404F-B69A-18A94E7B7A2D}" type="datetimeFigureOut">
              <a:rPr lang="en-GB" smtClean="0"/>
              <a:t>18/10/2023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6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2009775" y="5441950"/>
            <a:ext cx="16084550" cy="4454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1387138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FEFCAA-D1E4-4651-BC0F-954B6961F6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53112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FEFCAA-D1E4-4651-BC0F-954B6961F604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89085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3505898"/>
            <a:ext cx="17088486" cy="23749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100" b="0" i="0">
                <a:solidFill>
                  <a:schemeClr val="bg1"/>
                </a:solidFill>
                <a:latin typeface="Roboto"/>
                <a:cs typeface="Robo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3236"/>
            <a:ext cx="14072870" cy="2827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50" b="0" i="0">
                <a:solidFill>
                  <a:schemeClr val="tx1"/>
                </a:solidFill>
                <a:latin typeface="Roboto"/>
                <a:cs typeface="Roboto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10/18/2023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20104100" cy="2099945"/>
          </a:xfrm>
          <a:custGeom>
            <a:avLst/>
            <a:gdLst/>
            <a:ahLst/>
            <a:cxnLst/>
            <a:rect l="l" t="t" r="r" b="b"/>
            <a:pathLst>
              <a:path w="20104100" h="2099945">
                <a:moveTo>
                  <a:pt x="20104099" y="0"/>
                </a:moveTo>
                <a:lnTo>
                  <a:pt x="0" y="0"/>
                </a:lnTo>
                <a:lnTo>
                  <a:pt x="0" y="2099412"/>
                </a:lnTo>
                <a:lnTo>
                  <a:pt x="20104099" y="2099412"/>
                </a:lnTo>
                <a:lnTo>
                  <a:pt x="20104099" y="0"/>
                </a:lnTo>
                <a:close/>
              </a:path>
            </a:pathLst>
          </a:custGeom>
          <a:solidFill>
            <a:srgbClr val="1228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100" b="0" i="0">
                <a:solidFill>
                  <a:schemeClr val="bg1"/>
                </a:solidFill>
                <a:latin typeface="Roboto"/>
                <a:cs typeface="Robo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50" b="0" i="0">
                <a:solidFill>
                  <a:schemeClr val="tx1"/>
                </a:solidFill>
                <a:latin typeface="Roboto"/>
                <a:cs typeface="Roboto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10/18/2023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100" b="0" i="0">
                <a:solidFill>
                  <a:schemeClr val="bg1"/>
                </a:solidFill>
                <a:latin typeface="Roboto"/>
                <a:cs typeface="Robo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10/18/2023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20104100" cy="113087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5F8EB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100" b="0" i="0">
                <a:solidFill>
                  <a:schemeClr val="bg1"/>
                </a:solidFill>
                <a:latin typeface="Roboto"/>
                <a:cs typeface="Robo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10/18/2023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10/18/2023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34388" y="1165274"/>
            <a:ext cx="7333615" cy="6540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100" b="0" i="0">
                <a:solidFill>
                  <a:schemeClr val="bg1"/>
                </a:solidFill>
                <a:latin typeface="Roboto"/>
                <a:cs typeface="Robo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34388" y="2518636"/>
            <a:ext cx="8532495" cy="53263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50" b="0" i="0">
                <a:solidFill>
                  <a:schemeClr val="tx1"/>
                </a:solidFill>
                <a:latin typeface="Roboto"/>
                <a:cs typeface="Roboto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10/18/2023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61215" y="0"/>
            <a:ext cx="18742884" cy="11308556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34388" y="768323"/>
            <a:ext cx="9087485" cy="3583304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ts val="9500"/>
              </a:lnSpc>
              <a:spcBef>
                <a:spcPts val="130"/>
              </a:spcBef>
            </a:pPr>
            <a:r>
              <a:rPr sz="8350" spc="-10"/>
              <a:t>Mapping</a:t>
            </a:r>
            <a:endParaRPr sz="8350"/>
          </a:p>
          <a:p>
            <a:pPr marL="12700" marR="5080">
              <a:lnSpc>
                <a:spcPts val="8980"/>
              </a:lnSpc>
              <a:spcBef>
                <a:spcPts val="620"/>
              </a:spcBef>
            </a:pPr>
            <a:r>
              <a:rPr sz="8350"/>
              <a:t>The</a:t>
            </a:r>
            <a:r>
              <a:rPr sz="8350" spc="5"/>
              <a:t> </a:t>
            </a:r>
            <a:r>
              <a:rPr sz="8350"/>
              <a:t>Global</a:t>
            </a:r>
            <a:r>
              <a:rPr sz="8350" spc="10"/>
              <a:t> </a:t>
            </a:r>
            <a:r>
              <a:rPr sz="8350" spc="-10"/>
              <a:t>Plastic </a:t>
            </a:r>
            <a:r>
              <a:rPr sz="8350"/>
              <a:t>Pellet</a:t>
            </a:r>
            <a:r>
              <a:rPr sz="8350" spc="-40"/>
              <a:t> </a:t>
            </a:r>
            <a:r>
              <a:rPr sz="8350"/>
              <a:t>Supply</a:t>
            </a:r>
            <a:r>
              <a:rPr sz="8350" spc="-35"/>
              <a:t> </a:t>
            </a:r>
            <a:r>
              <a:rPr sz="8350" spc="-10"/>
              <a:t>Chain</a:t>
            </a:r>
            <a:endParaRPr sz="8350"/>
          </a:p>
        </p:txBody>
      </p:sp>
      <p:grpSp>
        <p:nvGrpSpPr>
          <p:cNvPr id="4" name="object 4"/>
          <p:cNvGrpSpPr/>
          <p:nvPr/>
        </p:nvGrpSpPr>
        <p:grpSpPr>
          <a:xfrm>
            <a:off x="628253" y="8746314"/>
            <a:ext cx="6590030" cy="1913255"/>
            <a:chOff x="628253" y="8746314"/>
            <a:chExt cx="6590030" cy="1913255"/>
          </a:xfrm>
        </p:grpSpPr>
        <p:sp>
          <p:nvSpPr>
            <p:cNvPr id="5" name="object 5"/>
            <p:cNvSpPr/>
            <p:nvPr/>
          </p:nvSpPr>
          <p:spPr>
            <a:xfrm>
              <a:off x="628253" y="8746314"/>
              <a:ext cx="1913255" cy="1913255"/>
            </a:xfrm>
            <a:custGeom>
              <a:avLst/>
              <a:gdLst/>
              <a:ahLst/>
              <a:cxnLst/>
              <a:rect l="l" t="t" r="r" b="b"/>
              <a:pathLst>
                <a:path w="1913255" h="1913254">
                  <a:moveTo>
                    <a:pt x="1912632" y="0"/>
                  </a:moveTo>
                  <a:lnTo>
                    <a:pt x="0" y="0"/>
                  </a:lnTo>
                  <a:lnTo>
                    <a:pt x="0" y="1912632"/>
                  </a:lnTo>
                  <a:lnTo>
                    <a:pt x="1912632" y="1912632"/>
                  </a:lnTo>
                  <a:lnTo>
                    <a:pt x="1912632" y="0"/>
                  </a:lnTo>
                  <a:close/>
                </a:path>
              </a:pathLst>
            </a:custGeom>
            <a:solidFill>
              <a:srgbClr val="5F8E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49617" y="9347476"/>
              <a:ext cx="142529" cy="144046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052410" y="9844652"/>
              <a:ext cx="1102995" cy="427355"/>
            </a:xfrm>
            <a:custGeom>
              <a:avLst/>
              <a:gdLst/>
              <a:ahLst/>
              <a:cxnLst/>
              <a:rect l="l" t="t" r="r" b="b"/>
              <a:pathLst>
                <a:path w="1102995" h="427354">
                  <a:moveTo>
                    <a:pt x="200723" y="37668"/>
                  </a:moveTo>
                  <a:lnTo>
                    <a:pt x="163195" y="38404"/>
                  </a:lnTo>
                  <a:lnTo>
                    <a:pt x="129946" y="38938"/>
                  </a:lnTo>
                  <a:lnTo>
                    <a:pt x="101015" y="39243"/>
                  </a:lnTo>
                  <a:lnTo>
                    <a:pt x="76466" y="39357"/>
                  </a:lnTo>
                  <a:lnTo>
                    <a:pt x="54635" y="39243"/>
                  </a:lnTo>
                  <a:lnTo>
                    <a:pt x="34645" y="38938"/>
                  </a:lnTo>
                  <a:lnTo>
                    <a:pt x="16446" y="38404"/>
                  </a:lnTo>
                  <a:lnTo>
                    <a:pt x="0" y="37668"/>
                  </a:lnTo>
                  <a:lnTo>
                    <a:pt x="1765" y="90817"/>
                  </a:lnTo>
                  <a:lnTo>
                    <a:pt x="3035" y="141592"/>
                  </a:lnTo>
                  <a:lnTo>
                    <a:pt x="3886" y="189915"/>
                  </a:lnTo>
                  <a:lnTo>
                    <a:pt x="4356" y="235712"/>
                  </a:lnTo>
                  <a:lnTo>
                    <a:pt x="4495" y="278879"/>
                  </a:lnTo>
                  <a:lnTo>
                    <a:pt x="4267" y="317157"/>
                  </a:lnTo>
                  <a:lnTo>
                    <a:pt x="3517" y="353656"/>
                  </a:lnTo>
                  <a:lnTo>
                    <a:pt x="2120" y="388467"/>
                  </a:lnTo>
                  <a:lnTo>
                    <a:pt x="0" y="421690"/>
                  </a:lnTo>
                  <a:lnTo>
                    <a:pt x="7874" y="420001"/>
                  </a:lnTo>
                  <a:lnTo>
                    <a:pt x="15735" y="419442"/>
                  </a:lnTo>
                  <a:lnTo>
                    <a:pt x="24168" y="419442"/>
                  </a:lnTo>
                  <a:lnTo>
                    <a:pt x="31013" y="419557"/>
                  </a:lnTo>
                  <a:lnTo>
                    <a:pt x="38023" y="419925"/>
                  </a:lnTo>
                  <a:lnTo>
                    <a:pt x="45123" y="420624"/>
                  </a:lnTo>
                  <a:lnTo>
                    <a:pt x="52285" y="421690"/>
                  </a:lnTo>
                  <a:lnTo>
                    <a:pt x="50990" y="409473"/>
                  </a:lnTo>
                  <a:lnTo>
                    <a:pt x="50317" y="394843"/>
                  </a:lnTo>
                  <a:lnTo>
                    <a:pt x="50076" y="377888"/>
                  </a:lnTo>
                  <a:lnTo>
                    <a:pt x="50038" y="229400"/>
                  </a:lnTo>
                  <a:lnTo>
                    <a:pt x="66344" y="229400"/>
                  </a:lnTo>
                  <a:lnTo>
                    <a:pt x="89306" y="229704"/>
                  </a:lnTo>
                  <a:lnTo>
                    <a:pt x="117652" y="230657"/>
                  </a:lnTo>
                  <a:lnTo>
                    <a:pt x="151257" y="232244"/>
                  </a:lnTo>
                  <a:lnTo>
                    <a:pt x="190042" y="234454"/>
                  </a:lnTo>
                  <a:lnTo>
                    <a:pt x="189484" y="228841"/>
                  </a:lnTo>
                  <a:lnTo>
                    <a:pt x="189484" y="206908"/>
                  </a:lnTo>
                  <a:lnTo>
                    <a:pt x="190042" y="201853"/>
                  </a:lnTo>
                  <a:lnTo>
                    <a:pt x="162229" y="203885"/>
                  </a:lnTo>
                  <a:lnTo>
                    <a:pt x="137045" y="205079"/>
                  </a:lnTo>
                  <a:lnTo>
                    <a:pt x="114604" y="205651"/>
                  </a:lnTo>
                  <a:lnTo>
                    <a:pt x="95021" y="205790"/>
                  </a:lnTo>
                  <a:lnTo>
                    <a:pt x="50038" y="205790"/>
                  </a:lnTo>
                  <a:lnTo>
                    <a:pt x="50063" y="129514"/>
                  </a:lnTo>
                  <a:lnTo>
                    <a:pt x="50241" y="108940"/>
                  </a:lnTo>
                  <a:lnTo>
                    <a:pt x="50749" y="87731"/>
                  </a:lnTo>
                  <a:lnTo>
                    <a:pt x="51727" y="65786"/>
                  </a:lnTo>
                  <a:lnTo>
                    <a:pt x="65214" y="65786"/>
                  </a:lnTo>
                  <a:lnTo>
                    <a:pt x="108458" y="66230"/>
                  </a:lnTo>
                  <a:lnTo>
                    <a:pt x="145415" y="67678"/>
                  </a:lnTo>
                  <a:lnTo>
                    <a:pt x="176149" y="70281"/>
                  </a:lnTo>
                  <a:lnTo>
                    <a:pt x="200723" y="74206"/>
                  </a:lnTo>
                  <a:lnTo>
                    <a:pt x="200723" y="68033"/>
                  </a:lnTo>
                  <a:lnTo>
                    <a:pt x="200164" y="62407"/>
                  </a:lnTo>
                  <a:lnTo>
                    <a:pt x="200164" y="50038"/>
                  </a:lnTo>
                  <a:lnTo>
                    <a:pt x="200723" y="43853"/>
                  </a:lnTo>
                  <a:lnTo>
                    <a:pt x="200723" y="37668"/>
                  </a:lnTo>
                  <a:close/>
                </a:path>
                <a:path w="1102995" h="427354">
                  <a:moveTo>
                    <a:pt x="298488" y="156298"/>
                  </a:moveTo>
                  <a:lnTo>
                    <a:pt x="291185" y="158000"/>
                  </a:lnTo>
                  <a:lnTo>
                    <a:pt x="283324" y="158546"/>
                  </a:lnTo>
                  <a:lnTo>
                    <a:pt x="267576" y="158546"/>
                  </a:lnTo>
                  <a:lnTo>
                    <a:pt x="260273" y="158000"/>
                  </a:lnTo>
                  <a:lnTo>
                    <a:pt x="252399" y="156298"/>
                  </a:lnTo>
                  <a:lnTo>
                    <a:pt x="253555" y="187528"/>
                  </a:lnTo>
                  <a:lnTo>
                    <a:pt x="254444" y="218859"/>
                  </a:lnTo>
                  <a:lnTo>
                    <a:pt x="255003" y="250393"/>
                  </a:lnTo>
                  <a:lnTo>
                    <a:pt x="255206" y="282244"/>
                  </a:lnTo>
                  <a:lnTo>
                    <a:pt x="255003" y="317246"/>
                  </a:lnTo>
                  <a:lnTo>
                    <a:pt x="254431" y="352183"/>
                  </a:lnTo>
                  <a:lnTo>
                    <a:pt x="253542" y="387019"/>
                  </a:lnTo>
                  <a:lnTo>
                    <a:pt x="252399" y="421690"/>
                  </a:lnTo>
                  <a:lnTo>
                    <a:pt x="260273" y="420001"/>
                  </a:lnTo>
                  <a:lnTo>
                    <a:pt x="267576" y="418884"/>
                  </a:lnTo>
                  <a:lnTo>
                    <a:pt x="283324" y="418884"/>
                  </a:lnTo>
                  <a:lnTo>
                    <a:pt x="291185" y="420001"/>
                  </a:lnTo>
                  <a:lnTo>
                    <a:pt x="298488" y="421690"/>
                  </a:lnTo>
                  <a:lnTo>
                    <a:pt x="298399" y="418884"/>
                  </a:lnTo>
                  <a:lnTo>
                    <a:pt x="297345" y="387019"/>
                  </a:lnTo>
                  <a:lnTo>
                    <a:pt x="296456" y="352183"/>
                  </a:lnTo>
                  <a:lnTo>
                    <a:pt x="295884" y="317246"/>
                  </a:lnTo>
                  <a:lnTo>
                    <a:pt x="295694" y="282244"/>
                  </a:lnTo>
                  <a:lnTo>
                    <a:pt x="295897" y="250317"/>
                  </a:lnTo>
                  <a:lnTo>
                    <a:pt x="296468" y="218643"/>
                  </a:lnTo>
                  <a:lnTo>
                    <a:pt x="297357" y="187286"/>
                  </a:lnTo>
                  <a:lnTo>
                    <a:pt x="298411" y="158546"/>
                  </a:lnTo>
                  <a:lnTo>
                    <a:pt x="298488" y="156298"/>
                  </a:lnTo>
                  <a:close/>
                </a:path>
                <a:path w="1102995" h="427354">
                  <a:moveTo>
                    <a:pt x="304126" y="58470"/>
                  </a:moveTo>
                  <a:lnTo>
                    <a:pt x="301866" y="47434"/>
                  </a:lnTo>
                  <a:lnTo>
                    <a:pt x="295694" y="38506"/>
                  </a:lnTo>
                  <a:lnTo>
                    <a:pt x="286575" y="32537"/>
                  </a:lnTo>
                  <a:lnTo>
                    <a:pt x="275450" y="30353"/>
                  </a:lnTo>
                  <a:lnTo>
                    <a:pt x="264325" y="32537"/>
                  </a:lnTo>
                  <a:lnTo>
                    <a:pt x="255206" y="38506"/>
                  </a:lnTo>
                  <a:lnTo>
                    <a:pt x="249034" y="47434"/>
                  </a:lnTo>
                  <a:lnTo>
                    <a:pt x="246773" y="58470"/>
                  </a:lnTo>
                  <a:lnTo>
                    <a:pt x="249034" y="69596"/>
                  </a:lnTo>
                  <a:lnTo>
                    <a:pt x="255206" y="78714"/>
                  </a:lnTo>
                  <a:lnTo>
                    <a:pt x="264325" y="84874"/>
                  </a:lnTo>
                  <a:lnTo>
                    <a:pt x="275450" y="87147"/>
                  </a:lnTo>
                  <a:lnTo>
                    <a:pt x="286575" y="84874"/>
                  </a:lnTo>
                  <a:lnTo>
                    <a:pt x="295694" y="78714"/>
                  </a:lnTo>
                  <a:lnTo>
                    <a:pt x="301866" y="69596"/>
                  </a:lnTo>
                  <a:lnTo>
                    <a:pt x="304126" y="58470"/>
                  </a:lnTo>
                  <a:close/>
                </a:path>
                <a:path w="1102995" h="427354">
                  <a:moveTo>
                    <a:pt x="620674" y="421690"/>
                  </a:moveTo>
                  <a:lnTo>
                    <a:pt x="620598" y="418884"/>
                  </a:lnTo>
                  <a:lnTo>
                    <a:pt x="619455" y="377494"/>
                  </a:lnTo>
                  <a:lnTo>
                    <a:pt x="619239" y="367144"/>
                  </a:lnTo>
                  <a:lnTo>
                    <a:pt x="618515" y="331279"/>
                  </a:lnTo>
                  <a:lnTo>
                    <a:pt x="617829" y="281127"/>
                  </a:lnTo>
                  <a:lnTo>
                    <a:pt x="617435" y="232765"/>
                  </a:lnTo>
                  <a:lnTo>
                    <a:pt x="617359" y="202984"/>
                  </a:lnTo>
                  <a:lnTo>
                    <a:pt x="617410" y="129908"/>
                  </a:lnTo>
                  <a:lnTo>
                    <a:pt x="617791" y="82867"/>
                  </a:lnTo>
                  <a:lnTo>
                    <a:pt x="618490" y="39509"/>
                  </a:lnTo>
                  <a:lnTo>
                    <a:pt x="619442" y="3937"/>
                  </a:lnTo>
                  <a:lnTo>
                    <a:pt x="619544" y="0"/>
                  </a:lnTo>
                  <a:lnTo>
                    <a:pt x="611670" y="2247"/>
                  </a:lnTo>
                  <a:lnTo>
                    <a:pt x="603808" y="3937"/>
                  </a:lnTo>
                  <a:lnTo>
                    <a:pt x="588060" y="3937"/>
                  </a:lnTo>
                  <a:lnTo>
                    <a:pt x="580199" y="2247"/>
                  </a:lnTo>
                  <a:lnTo>
                    <a:pt x="574014" y="609"/>
                  </a:lnTo>
                  <a:lnTo>
                    <a:pt x="574014" y="281127"/>
                  </a:lnTo>
                  <a:lnTo>
                    <a:pt x="568248" y="334937"/>
                  </a:lnTo>
                  <a:lnTo>
                    <a:pt x="551586" y="373824"/>
                  </a:lnTo>
                  <a:lnTo>
                    <a:pt x="524903" y="397433"/>
                  </a:lnTo>
                  <a:lnTo>
                    <a:pt x="489102" y="405384"/>
                  </a:lnTo>
                  <a:lnTo>
                    <a:pt x="456577" y="397916"/>
                  </a:lnTo>
                  <a:lnTo>
                    <a:pt x="432168" y="376008"/>
                  </a:lnTo>
                  <a:lnTo>
                    <a:pt x="416826" y="340398"/>
                  </a:lnTo>
                  <a:lnTo>
                    <a:pt x="411505" y="291807"/>
                  </a:lnTo>
                  <a:lnTo>
                    <a:pt x="417322" y="240690"/>
                  </a:lnTo>
                  <a:lnTo>
                    <a:pt x="433997" y="203327"/>
                  </a:lnTo>
                  <a:lnTo>
                    <a:pt x="460375" y="180403"/>
                  </a:lnTo>
                  <a:lnTo>
                    <a:pt x="495287" y="172618"/>
                  </a:lnTo>
                  <a:lnTo>
                    <a:pt x="528231" y="179679"/>
                  </a:lnTo>
                  <a:lnTo>
                    <a:pt x="552996" y="200520"/>
                  </a:lnTo>
                  <a:lnTo>
                    <a:pt x="568591" y="234518"/>
                  </a:lnTo>
                  <a:lnTo>
                    <a:pt x="574014" y="281127"/>
                  </a:lnTo>
                  <a:lnTo>
                    <a:pt x="574014" y="609"/>
                  </a:lnTo>
                  <a:lnTo>
                    <a:pt x="571754" y="0"/>
                  </a:lnTo>
                  <a:lnTo>
                    <a:pt x="572490" y="24676"/>
                  </a:lnTo>
                  <a:lnTo>
                    <a:pt x="573024" y="49822"/>
                  </a:lnTo>
                  <a:lnTo>
                    <a:pt x="573328" y="75501"/>
                  </a:lnTo>
                  <a:lnTo>
                    <a:pt x="573354" y="118529"/>
                  </a:lnTo>
                  <a:lnTo>
                    <a:pt x="572998" y="164033"/>
                  </a:lnTo>
                  <a:lnTo>
                    <a:pt x="572884" y="202984"/>
                  </a:lnTo>
                  <a:lnTo>
                    <a:pt x="555675" y="180187"/>
                  </a:lnTo>
                  <a:lnTo>
                    <a:pt x="546087" y="172618"/>
                  </a:lnTo>
                  <a:lnTo>
                    <a:pt x="535216" y="164033"/>
                  </a:lnTo>
                  <a:lnTo>
                    <a:pt x="511365" y="154419"/>
                  </a:lnTo>
                  <a:lnTo>
                    <a:pt x="484047" y="151244"/>
                  </a:lnTo>
                  <a:lnTo>
                    <a:pt x="445300" y="157721"/>
                  </a:lnTo>
                  <a:lnTo>
                    <a:pt x="412445" y="176377"/>
                  </a:lnTo>
                  <a:lnTo>
                    <a:pt x="387045" y="206019"/>
                  </a:lnTo>
                  <a:lnTo>
                    <a:pt x="370649" y="245452"/>
                  </a:lnTo>
                  <a:lnTo>
                    <a:pt x="364845" y="293497"/>
                  </a:lnTo>
                  <a:lnTo>
                    <a:pt x="373011" y="348475"/>
                  </a:lnTo>
                  <a:lnTo>
                    <a:pt x="396049" y="390486"/>
                  </a:lnTo>
                  <a:lnTo>
                    <a:pt x="431736" y="417322"/>
                  </a:lnTo>
                  <a:lnTo>
                    <a:pt x="477862" y="426745"/>
                  </a:lnTo>
                  <a:lnTo>
                    <a:pt x="508622" y="423214"/>
                  </a:lnTo>
                  <a:lnTo>
                    <a:pt x="534581" y="412343"/>
                  </a:lnTo>
                  <a:lnTo>
                    <a:pt x="542683" y="405384"/>
                  </a:lnTo>
                  <a:lnTo>
                    <a:pt x="556221" y="393776"/>
                  </a:lnTo>
                  <a:lnTo>
                    <a:pt x="574014" y="367144"/>
                  </a:lnTo>
                  <a:lnTo>
                    <a:pt x="574522" y="373824"/>
                  </a:lnTo>
                  <a:lnTo>
                    <a:pt x="574446" y="397916"/>
                  </a:lnTo>
                  <a:lnTo>
                    <a:pt x="574217" y="405384"/>
                  </a:lnTo>
                  <a:lnTo>
                    <a:pt x="573862" y="413575"/>
                  </a:lnTo>
                  <a:lnTo>
                    <a:pt x="573443" y="421690"/>
                  </a:lnTo>
                  <a:lnTo>
                    <a:pt x="581317" y="420001"/>
                  </a:lnTo>
                  <a:lnTo>
                    <a:pt x="589191" y="418884"/>
                  </a:lnTo>
                  <a:lnTo>
                    <a:pt x="604926" y="418884"/>
                  </a:lnTo>
                  <a:lnTo>
                    <a:pt x="612800" y="420001"/>
                  </a:lnTo>
                  <a:lnTo>
                    <a:pt x="620674" y="421690"/>
                  </a:lnTo>
                  <a:close/>
                </a:path>
                <a:path w="1102995" h="427354">
                  <a:moveTo>
                    <a:pt x="837717" y="156298"/>
                  </a:moveTo>
                  <a:lnTo>
                    <a:pt x="828713" y="154622"/>
                  </a:lnTo>
                  <a:lnTo>
                    <a:pt x="821397" y="153492"/>
                  </a:lnTo>
                  <a:lnTo>
                    <a:pt x="816343" y="153492"/>
                  </a:lnTo>
                  <a:lnTo>
                    <a:pt x="796594" y="157581"/>
                  </a:lnTo>
                  <a:lnTo>
                    <a:pt x="778459" y="169799"/>
                  </a:lnTo>
                  <a:lnTo>
                    <a:pt x="761707" y="190017"/>
                  </a:lnTo>
                  <a:lnTo>
                    <a:pt x="746061" y="218147"/>
                  </a:lnTo>
                  <a:lnTo>
                    <a:pt x="746277" y="201295"/>
                  </a:lnTo>
                  <a:lnTo>
                    <a:pt x="746912" y="185331"/>
                  </a:lnTo>
                  <a:lnTo>
                    <a:pt x="747966" y="170319"/>
                  </a:lnTo>
                  <a:lnTo>
                    <a:pt x="749439" y="156298"/>
                  </a:lnTo>
                  <a:lnTo>
                    <a:pt x="741565" y="157988"/>
                  </a:lnTo>
                  <a:lnTo>
                    <a:pt x="733691" y="158559"/>
                  </a:lnTo>
                  <a:lnTo>
                    <a:pt x="717956" y="158559"/>
                  </a:lnTo>
                  <a:lnTo>
                    <a:pt x="710082" y="157988"/>
                  </a:lnTo>
                  <a:lnTo>
                    <a:pt x="701649" y="156298"/>
                  </a:lnTo>
                  <a:lnTo>
                    <a:pt x="703033" y="174967"/>
                  </a:lnTo>
                  <a:lnTo>
                    <a:pt x="703897" y="194754"/>
                  </a:lnTo>
                  <a:lnTo>
                    <a:pt x="704329" y="215684"/>
                  </a:lnTo>
                  <a:lnTo>
                    <a:pt x="704456" y="237832"/>
                  </a:lnTo>
                  <a:lnTo>
                    <a:pt x="704253" y="295490"/>
                  </a:lnTo>
                  <a:lnTo>
                    <a:pt x="703681" y="345300"/>
                  </a:lnTo>
                  <a:lnTo>
                    <a:pt x="702792" y="387184"/>
                  </a:lnTo>
                  <a:lnTo>
                    <a:pt x="701649" y="421119"/>
                  </a:lnTo>
                  <a:lnTo>
                    <a:pt x="708952" y="420001"/>
                  </a:lnTo>
                  <a:lnTo>
                    <a:pt x="715695" y="419442"/>
                  </a:lnTo>
                  <a:lnTo>
                    <a:pt x="730885" y="419442"/>
                  </a:lnTo>
                  <a:lnTo>
                    <a:pt x="739317" y="420001"/>
                  </a:lnTo>
                  <a:lnTo>
                    <a:pt x="747191" y="421690"/>
                  </a:lnTo>
                  <a:lnTo>
                    <a:pt x="746036" y="400304"/>
                  </a:lnTo>
                  <a:lnTo>
                    <a:pt x="745147" y="374180"/>
                  </a:lnTo>
                  <a:lnTo>
                    <a:pt x="744575" y="343408"/>
                  </a:lnTo>
                  <a:lnTo>
                    <a:pt x="744372" y="308114"/>
                  </a:lnTo>
                  <a:lnTo>
                    <a:pt x="747585" y="258102"/>
                  </a:lnTo>
                  <a:lnTo>
                    <a:pt x="757872" y="222643"/>
                  </a:lnTo>
                  <a:lnTo>
                    <a:pt x="776160" y="201536"/>
                  </a:lnTo>
                  <a:lnTo>
                    <a:pt x="803414" y="194538"/>
                  </a:lnTo>
                  <a:lnTo>
                    <a:pt x="810082" y="194970"/>
                  </a:lnTo>
                  <a:lnTo>
                    <a:pt x="816698" y="196291"/>
                  </a:lnTo>
                  <a:lnTo>
                    <a:pt x="823417" y="198577"/>
                  </a:lnTo>
                  <a:lnTo>
                    <a:pt x="830402" y="201853"/>
                  </a:lnTo>
                  <a:lnTo>
                    <a:pt x="834910" y="199034"/>
                  </a:lnTo>
                  <a:lnTo>
                    <a:pt x="835025" y="187147"/>
                  </a:lnTo>
                  <a:lnTo>
                    <a:pt x="835469" y="175983"/>
                  </a:lnTo>
                  <a:lnTo>
                    <a:pt x="836320" y="165671"/>
                  </a:lnTo>
                  <a:lnTo>
                    <a:pt x="837717" y="156298"/>
                  </a:lnTo>
                  <a:close/>
                </a:path>
                <a:path w="1102995" h="427354">
                  <a:moveTo>
                    <a:pt x="1102537" y="412699"/>
                  </a:moveTo>
                  <a:lnTo>
                    <a:pt x="1100404" y="402005"/>
                  </a:lnTo>
                  <a:lnTo>
                    <a:pt x="1100289" y="401447"/>
                  </a:lnTo>
                  <a:lnTo>
                    <a:pt x="1096924" y="402005"/>
                  </a:lnTo>
                  <a:lnTo>
                    <a:pt x="1090726" y="402005"/>
                  </a:lnTo>
                  <a:lnTo>
                    <a:pt x="1077849" y="399999"/>
                  </a:lnTo>
                  <a:lnTo>
                    <a:pt x="1070356" y="393573"/>
                  </a:lnTo>
                  <a:lnTo>
                    <a:pt x="1068984" y="389077"/>
                  </a:lnTo>
                  <a:lnTo>
                    <a:pt x="1066850" y="382092"/>
                  </a:lnTo>
                  <a:lnTo>
                    <a:pt x="1066076" y="366661"/>
                  </a:lnTo>
                  <a:lnTo>
                    <a:pt x="1065987" y="349161"/>
                  </a:lnTo>
                  <a:lnTo>
                    <a:pt x="1067562" y="282244"/>
                  </a:lnTo>
                  <a:lnTo>
                    <a:pt x="1068247" y="253022"/>
                  </a:lnTo>
                  <a:lnTo>
                    <a:pt x="1068247" y="246265"/>
                  </a:lnTo>
                  <a:lnTo>
                    <a:pt x="1063371" y="204457"/>
                  </a:lnTo>
                  <a:lnTo>
                    <a:pt x="1047864" y="174993"/>
                  </a:lnTo>
                  <a:lnTo>
                    <a:pt x="1044981" y="173164"/>
                  </a:lnTo>
                  <a:lnTo>
                    <a:pt x="1020330" y="157556"/>
                  </a:lnTo>
                  <a:lnTo>
                    <a:pt x="979411" y="151803"/>
                  </a:lnTo>
                  <a:lnTo>
                    <a:pt x="953960" y="153885"/>
                  </a:lnTo>
                  <a:lnTo>
                    <a:pt x="930135" y="159956"/>
                  </a:lnTo>
                  <a:lnTo>
                    <a:pt x="908316" y="169837"/>
                  </a:lnTo>
                  <a:lnTo>
                    <a:pt x="888873" y="183286"/>
                  </a:lnTo>
                  <a:lnTo>
                    <a:pt x="887755" y="213093"/>
                  </a:lnTo>
                  <a:lnTo>
                    <a:pt x="892251" y="213093"/>
                  </a:lnTo>
                  <a:lnTo>
                    <a:pt x="906589" y="195707"/>
                  </a:lnTo>
                  <a:lnTo>
                    <a:pt x="923455" y="183222"/>
                  </a:lnTo>
                  <a:lnTo>
                    <a:pt x="942860" y="175691"/>
                  </a:lnTo>
                  <a:lnTo>
                    <a:pt x="964780" y="173164"/>
                  </a:lnTo>
                  <a:lnTo>
                    <a:pt x="993749" y="177723"/>
                  </a:lnTo>
                  <a:lnTo>
                    <a:pt x="1013066" y="191439"/>
                  </a:lnTo>
                  <a:lnTo>
                    <a:pt x="1023848" y="214439"/>
                  </a:lnTo>
                  <a:lnTo>
                    <a:pt x="1027137" y="246265"/>
                  </a:lnTo>
                  <a:lnTo>
                    <a:pt x="1027201" y="258635"/>
                  </a:lnTo>
                  <a:lnTo>
                    <a:pt x="1026071" y="259270"/>
                  </a:lnTo>
                  <a:lnTo>
                    <a:pt x="1026071" y="282244"/>
                  </a:lnTo>
                  <a:lnTo>
                    <a:pt x="1025969" y="357593"/>
                  </a:lnTo>
                  <a:lnTo>
                    <a:pt x="1003858" y="389229"/>
                  </a:lnTo>
                  <a:lnTo>
                    <a:pt x="960285" y="403694"/>
                  </a:lnTo>
                  <a:lnTo>
                    <a:pt x="939190" y="400177"/>
                  </a:lnTo>
                  <a:lnTo>
                    <a:pt x="923455" y="389851"/>
                  </a:lnTo>
                  <a:lnTo>
                    <a:pt x="913638" y="373100"/>
                  </a:lnTo>
                  <a:lnTo>
                    <a:pt x="910247" y="350278"/>
                  </a:lnTo>
                  <a:lnTo>
                    <a:pt x="916965" y="322808"/>
                  </a:lnTo>
                  <a:lnTo>
                    <a:pt x="937793" y="304673"/>
                  </a:lnTo>
                  <a:lnTo>
                    <a:pt x="973823" y="292328"/>
                  </a:lnTo>
                  <a:lnTo>
                    <a:pt x="1026071" y="282244"/>
                  </a:lnTo>
                  <a:lnTo>
                    <a:pt x="1026071" y="259270"/>
                  </a:lnTo>
                  <a:lnTo>
                    <a:pt x="1012939" y="266636"/>
                  </a:lnTo>
                  <a:lnTo>
                    <a:pt x="991565" y="272415"/>
                  </a:lnTo>
                  <a:lnTo>
                    <a:pt x="929373" y="284505"/>
                  </a:lnTo>
                  <a:lnTo>
                    <a:pt x="900671" y="294335"/>
                  </a:lnTo>
                  <a:lnTo>
                    <a:pt x="880313" y="309664"/>
                  </a:lnTo>
                  <a:lnTo>
                    <a:pt x="868172" y="330669"/>
                  </a:lnTo>
                  <a:lnTo>
                    <a:pt x="864146" y="357593"/>
                  </a:lnTo>
                  <a:lnTo>
                    <a:pt x="869226" y="386905"/>
                  </a:lnTo>
                  <a:lnTo>
                    <a:pt x="884174" y="408622"/>
                  </a:lnTo>
                  <a:lnTo>
                    <a:pt x="908494" y="422109"/>
                  </a:lnTo>
                  <a:lnTo>
                    <a:pt x="941730" y="426758"/>
                  </a:lnTo>
                  <a:lnTo>
                    <a:pt x="965022" y="424345"/>
                  </a:lnTo>
                  <a:lnTo>
                    <a:pt x="986777" y="417195"/>
                  </a:lnTo>
                  <a:lnTo>
                    <a:pt x="1006970" y="405396"/>
                  </a:lnTo>
                  <a:lnTo>
                    <a:pt x="1008900" y="403694"/>
                  </a:lnTo>
                  <a:lnTo>
                    <a:pt x="1025512" y="389077"/>
                  </a:lnTo>
                  <a:lnTo>
                    <a:pt x="1029081" y="403656"/>
                  </a:lnTo>
                  <a:lnTo>
                    <a:pt x="1035062" y="413816"/>
                  </a:lnTo>
                  <a:lnTo>
                    <a:pt x="1044016" y="419760"/>
                  </a:lnTo>
                  <a:lnTo>
                    <a:pt x="1056436" y="421690"/>
                  </a:lnTo>
                  <a:lnTo>
                    <a:pt x="1068387" y="420916"/>
                  </a:lnTo>
                  <a:lnTo>
                    <a:pt x="1079906" y="418871"/>
                  </a:lnTo>
                  <a:lnTo>
                    <a:pt x="1091222" y="416001"/>
                  </a:lnTo>
                  <a:lnTo>
                    <a:pt x="1102537" y="4126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07455" y="9455065"/>
              <a:ext cx="1557655" cy="238125"/>
            </a:xfrm>
            <a:custGeom>
              <a:avLst/>
              <a:gdLst/>
              <a:ahLst/>
              <a:cxnLst/>
              <a:rect l="l" t="t" r="r" b="b"/>
              <a:pathLst>
                <a:path w="1557655" h="238125">
                  <a:moveTo>
                    <a:pt x="607211" y="0"/>
                  </a:moveTo>
                  <a:lnTo>
                    <a:pt x="581039" y="22360"/>
                  </a:lnTo>
                  <a:lnTo>
                    <a:pt x="581327" y="28637"/>
                  </a:lnTo>
                  <a:lnTo>
                    <a:pt x="580825" y="35077"/>
                  </a:lnTo>
                  <a:lnTo>
                    <a:pt x="558430" y="73210"/>
                  </a:lnTo>
                  <a:lnTo>
                    <a:pt x="517303" y="97101"/>
                  </a:lnTo>
                  <a:lnTo>
                    <a:pt x="480917" y="110169"/>
                  </a:lnTo>
                  <a:lnTo>
                    <a:pt x="443342" y="118038"/>
                  </a:lnTo>
                  <a:lnTo>
                    <a:pt x="404675" y="120193"/>
                  </a:lnTo>
                  <a:lnTo>
                    <a:pt x="365599" y="120246"/>
                  </a:lnTo>
                  <a:lnTo>
                    <a:pt x="326390" y="121418"/>
                  </a:lnTo>
                  <a:lnTo>
                    <a:pt x="287326" y="126928"/>
                  </a:lnTo>
                  <a:lnTo>
                    <a:pt x="250002" y="140021"/>
                  </a:lnTo>
                  <a:lnTo>
                    <a:pt x="217092" y="161838"/>
                  </a:lnTo>
                  <a:lnTo>
                    <a:pt x="202114" y="174422"/>
                  </a:lnTo>
                  <a:lnTo>
                    <a:pt x="194589" y="180548"/>
                  </a:lnTo>
                  <a:lnTo>
                    <a:pt x="151916" y="200873"/>
                  </a:lnTo>
                  <a:lnTo>
                    <a:pt x="132691" y="201485"/>
                  </a:lnTo>
                  <a:lnTo>
                    <a:pt x="113392" y="199797"/>
                  </a:lnTo>
                  <a:lnTo>
                    <a:pt x="93992" y="197277"/>
                  </a:lnTo>
                  <a:lnTo>
                    <a:pt x="74463" y="195391"/>
                  </a:lnTo>
                  <a:lnTo>
                    <a:pt x="67898" y="195077"/>
                  </a:lnTo>
                  <a:lnTo>
                    <a:pt x="61364" y="194905"/>
                  </a:lnTo>
                  <a:lnTo>
                    <a:pt x="48061" y="196873"/>
                  </a:lnTo>
                  <a:lnTo>
                    <a:pt x="41857" y="199444"/>
                  </a:lnTo>
                  <a:lnTo>
                    <a:pt x="35967" y="202302"/>
                  </a:lnTo>
                  <a:lnTo>
                    <a:pt x="27273" y="206778"/>
                  </a:lnTo>
                  <a:lnTo>
                    <a:pt x="18539" y="211128"/>
                  </a:lnTo>
                  <a:lnTo>
                    <a:pt x="9566" y="214282"/>
                  </a:lnTo>
                  <a:lnTo>
                    <a:pt x="157" y="215171"/>
                  </a:lnTo>
                  <a:lnTo>
                    <a:pt x="0" y="217040"/>
                  </a:lnTo>
                  <a:lnTo>
                    <a:pt x="10018" y="216197"/>
                  </a:lnTo>
                  <a:lnTo>
                    <a:pt x="19371" y="213032"/>
                  </a:lnTo>
                  <a:lnTo>
                    <a:pt x="28275" y="208697"/>
                  </a:lnTo>
                  <a:lnTo>
                    <a:pt x="36951" y="204344"/>
                  </a:lnTo>
                  <a:lnTo>
                    <a:pt x="42773" y="201590"/>
                  </a:lnTo>
                  <a:lnTo>
                    <a:pt x="48789" y="199187"/>
                  </a:lnTo>
                  <a:lnTo>
                    <a:pt x="61317" y="197459"/>
                  </a:lnTo>
                  <a:lnTo>
                    <a:pt x="67893" y="197669"/>
                  </a:lnTo>
                  <a:lnTo>
                    <a:pt x="74306" y="198051"/>
                  </a:lnTo>
                  <a:lnTo>
                    <a:pt x="93625" y="200109"/>
                  </a:lnTo>
                  <a:lnTo>
                    <a:pt x="113004" y="202835"/>
                  </a:lnTo>
                  <a:lnTo>
                    <a:pt x="132548" y="204730"/>
                  </a:lnTo>
                  <a:lnTo>
                    <a:pt x="171625" y="199099"/>
                  </a:lnTo>
                  <a:lnTo>
                    <a:pt x="204694" y="177535"/>
                  </a:lnTo>
                  <a:lnTo>
                    <a:pt x="219762" y="165131"/>
                  </a:lnTo>
                  <a:lnTo>
                    <a:pt x="235307" y="153650"/>
                  </a:lnTo>
                  <a:lnTo>
                    <a:pt x="269839" y="136923"/>
                  </a:lnTo>
                  <a:lnTo>
                    <a:pt x="326753" y="126824"/>
                  </a:lnTo>
                  <a:lnTo>
                    <a:pt x="365579" y="126073"/>
                  </a:lnTo>
                  <a:lnTo>
                    <a:pt x="404732" y="126396"/>
                  </a:lnTo>
                  <a:lnTo>
                    <a:pt x="444049" y="124603"/>
                  </a:lnTo>
                  <a:lnTo>
                    <a:pt x="482911" y="116876"/>
                  </a:lnTo>
                  <a:lnTo>
                    <a:pt x="520177" y="103913"/>
                  </a:lnTo>
                  <a:lnTo>
                    <a:pt x="555360" y="85327"/>
                  </a:lnTo>
                  <a:lnTo>
                    <a:pt x="583364" y="55893"/>
                  </a:lnTo>
                  <a:lnTo>
                    <a:pt x="589186" y="35642"/>
                  </a:lnTo>
                  <a:lnTo>
                    <a:pt x="589720" y="29114"/>
                  </a:lnTo>
                  <a:lnTo>
                    <a:pt x="606871" y="8879"/>
                  </a:lnTo>
                  <a:lnTo>
                    <a:pt x="613284" y="9292"/>
                  </a:lnTo>
                  <a:lnTo>
                    <a:pt x="619509" y="10057"/>
                  </a:lnTo>
                  <a:lnTo>
                    <a:pt x="638350" y="13341"/>
                  </a:lnTo>
                  <a:lnTo>
                    <a:pt x="657550" y="17424"/>
                  </a:lnTo>
                  <a:lnTo>
                    <a:pt x="677212" y="20603"/>
                  </a:lnTo>
                  <a:lnTo>
                    <a:pt x="697439" y="21172"/>
                  </a:lnTo>
                  <a:lnTo>
                    <a:pt x="707326" y="20610"/>
                  </a:lnTo>
                  <a:lnTo>
                    <a:pt x="717059" y="19949"/>
                  </a:lnTo>
                  <a:lnTo>
                    <a:pt x="726649" y="19472"/>
                  </a:lnTo>
                  <a:lnTo>
                    <a:pt x="764851" y="26690"/>
                  </a:lnTo>
                  <a:lnTo>
                    <a:pt x="786161" y="41473"/>
                  </a:lnTo>
                  <a:lnTo>
                    <a:pt x="795178" y="46608"/>
                  </a:lnTo>
                  <a:lnTo>
                    <a:pt x="835136" y="55167"/>
                  </a:lnTo>
                  <a:lnTo>
                    <a:pt x="845141" y="55652"/>
                  </a:lnTo>
                  <a:lnTo>
                    <a:pt x="884877" y="53882"/>
                  </a:lnTo>
                  <a:lnTo>
                    <a:pt x="923922" y="48392"/>
                  </a:lnTo>
                  <a:lnTo>
                    <a:pt x="1000723" y="33695"/>
                  </a:lnTo>
                  <a:lnTo>
                    <a:pt x="1038918" y="28140"/>
                  </a:lnTo>
                  <a:lnTo>
                    <a:pt x="1077581" y="25386"/>
                  </a:lnTo>
                  <a:lnTo>
                    <a:pt x="1116601" y="23667"/>
                  </a:lnTo>
                  <a:lnTo>
                    <a:pt x="1156352" y="21156"/>
                  </a:lnTo>
                  <a:lnTo>
                    <a:pt x="1163404" y="19661"/>
                  </a:lnTo>
                  <a:lnTo>
                    <a:pt x="1170001" y="18096"/>
                  </a:lnTo>
                  <a:lnTo>
                    <a:pt x="1176283" y="16722"/>
                  </a:lnTo>
                  <a:lnTo>
                    <a:pt x="1182393" y="15795"/>
                  </a:lnTo>
                  <a:lnTo>
                    <a:pt x="1186236" y="15544"/>
                  </a:lnTo>
                  <a:lnTo>
                    <a:pt x="1189455" y="15826"/>
                  </a:lnTo>
                  <a:lnTo>
                    <a:pt x="1219439" y="41679"/>
                  </a:lnTo>
                  <a:lnTo>
                    <a:pt x="1223965" y="47010"/>
                  </a:lnTo>
                  <a:lnTo>
                    <a:pt x="1228990" y="52303"/>
                  </a:lnTo>
                  <a:lnTo>
                    <a:pt x="1234754" y="57249"/>
                  </a:lnTo>
                  <a:lnTo>
                    <a:pt x="1241915" y="61757"/>
                  </a:lnTo>
                  <a:lnTo>
                    <a:pt x="1250804" y="64610"/>
                  </a:lnTo>
                  <a:lnTo>
                    <a:pt x="1258464" y="64453"/>
                  </a:lnTo>
                  <a:lnTo>
                    <a:pt x="1265856" y="66081"/>
                  </a:lnTo>
                  <a:lnTo>
                    <a:pt x="1269568" y="67442"/>
                  </a:lnTo>
                  <a:lnTo>
                    <a:pt x="1273479" y="70542"/>
                  </a:lnTo>
                  <a:lnTo>
                    <a:pt x="1275071" y="72186"/>
                  </a:lnTo>
                  <a:lnTo>
                    <a:pt x="1275976" y="74275"/>
                  </a:lnTo>
                  <a:lnTo>
                    <a:pt x="1276542" y="75322"/>
                  </a:lnTo>
                  <a:lnTo>
                    <a:pt x="1312577" y="92211"/>
                  </a:lnTo>
                  <a:lnTo>
                    <a:pt x="1363500" y="94296"/>
                  </a:lnTo>
                  <a:lnTo>
                    <a:pt x="1384667" y="95030"/>
                  </a:lnTo>
                  <a:lnTo>
                    <a:pt x="1424990" y="101956"/>
                  </a:lnTo>
                  <a:lnTo>
                    <a:pt x="1457632" y="122623"/>
                  </a:lnTo>
                  <a:lnTo>
                    <a:pt x="1487209" y="165855"/>
                  </a:lnTo>
                  <a:lnTo>
                    <a:pt x="1493493" y="175088"/>
                  </a:lnTo>
                  <a:lnTo>
                    <a:pt x="1498195" y="181675"/>
                  </a:lnTo>
                  <a:lnTo>
                    <a:pt x="1503791" y="188187"/>
                  </a:lnTo>
                  <a:lnTo>
                    <a:pt x="1510289" y="193910"/>
                  </a:lnTo>
                  <a:lnTo>
                    <a:pt x="1497712" y="195062"/>
                  </a:lnTo>
                  <a:lnTo>
                    <a:pt x="1484897" y="195474"/>
                  </a:lnTo>
                  <a:lnTo>
                    <a:pt x="1471930" y="195334"/>
                  </a:lnTo>
                  <a:lnTo>
                    <a:pt x="1458897" y="194831"/>
                  </a:lnTo>
                  <a:lnTo>
                    <a:pt x="1421794" y="192789"/>
                  </a:lnTo>
                  <a:lnTo>
                    <a:pt x="1412320" y="192460"/>
                  </a:lnTo>
                  <a:lnTo>
                    <a:pt x="1384266" y="192245"/>
                  </a:lnTo>
                  <a:lnTo>
                    <a:pt x="1300468" y="192046"/>
                  </a:lnTo>
                  <a:lnTo>
                    <a:pt x="1293725" y="192501"/>
                  </a:lnTo>
                  <a:lnTo>
                    <a:pt x="1253658" y="196793"/>
                  </a:lnTo>
                  <a:lnTo>
                    <a:pt x="1244564" y="197651"/>
                  </a:lnTo>
                  <a:lnTo>
                    <a:pt x="1235517" y="198344"/>
                  </a:lnTo>
                  <a:lnTo>
                    <a:pt x="1226557" y="198766"/>
                  </a:lnTo>
                  <a:lnTo>
                    <a:pt x="1217681" y="198881"/>
                  </a:lnTo>
                  <a:lnTo>
                    <a:pt x="1209039" y="198540"/>
                  </a:lnTo>
                  <a:lnTo>
                    <a:pt x="1177807" y="176759"/>
                  </a:lnTo>
                  <a:lnTo>
                    <a:pt x="1175210" y="171225"/>
                  </a:lnTo>
                  <a:lnTo>
                    <a:pt x="1148927" y="131808"/>
                  </a:lnTo>
                  <a:lnTo>
                    <a:pt x="1115573" y="117766"/>
                  </a:lnTo>
                  <a:lnTo>
                    <a:pt x="1099945" y="118755"/>
                  </a:lnTo>
                  <a:lnTo>
                    <a:pt x="1091228" y="122221"/>
                  </a:lnTo>
                  <a:lnTo>
                    <a:pt x="1085307" y="127990"/>
                  </a:lnTo>
                  <a:lnTo>
                    <a:pt x="1079302" y="133681"/>
                  </a:lnTo>
                  <a:lnTo>
                    <a:pt x="1075773" y="140346"/>
                  </a:lnTo>
                  <a:lnTo>
                    <a:pt x="1070339" y="152885"/>
                  </a:lnTo>
                  <a:lnTo>
                    <a:pt x="1063691" y="173549"/>
                  </a:lnTo>
                  <a:lnTo>
                    <a:pt x="1060669" y="181680"/>
                  </a:lnTo>
                  <a:lnTo>
                    <a:pt x="1025466" y="210574"/>
                  </a:lnTo>
                  <a:lnTo>
                    <a:pt x="981246" y="217970"/>
                  </a:lnTo>
                  <a:lnTo>
                    <a:pt x="935494" y="221037"/>
                  </a:lnTo>
                  <a:lnTo>
                    <a:pt x="824366" y="222791"/>
                  </a:lnTo>
                  <a:lnTo>
                    <a:pt x="787244" y="223532"/>
                  </a:lnTo>
                  <a:lnTo>
                    <a:pt x="768791" y="223762"/>
                  </a:lnTo>
                  <a:lnTo>
                    <a:pt x="750355" y="223757"/>
                  </a:lnTo>
                  <a:lnTo>
                    <a:pt x="731909" y="223422"/>
                  </a:lnTo>
                  <a:lnTo>
                    <a:pt x="713480" y="222764"/>
                  </a:lnTo>
                  <a:lnTo>
                    <a:pt x="695033" y="221746"/>
                  </a:lnTo>
                  <a:lnTo>
                    <a:pt x="657948" y="219422"/>
                  </a:lnTo>
                  <a:lnTo>
                    <a:pt x="639300" y="218571"/>
                  </a:lnTo>
                  <a:lnTo>
                    <a:pt x="620636" y="218134"/>
                  </a:lnTo>
                  <a:lnTo>
                    <a:pt x="601976" y="218106"/>
                  </a:lnTo>
                  <a:lnTo>
                    <a:pt x="583343" y="218480"/>
                  </a:lnTo>
                  <a:lnTo>
                    <a:pt x="546155" y="220122"/>
                  </a:lnTo>
                  <a:lnTo>
                    <a:pt x="509055" y="222544"/>
                  </a:lnTo>
                  <a:lnTo>
                    <a:pt x="472017" y="225504"/>
                  </a:lnTo>
                  <a:lnTo>
                    <a:pt x="435018" y="228757"/>
                  </a:lnTo>
                  <a:lnTo>
                    <a:pt x="435154" y="230626"/>
                  </a:lnTo>
                  <a:lnTo>
                    <a:pt x="472236" y="229009"/>
                  </a:lnTo>
                  <a:lnTo>
                    <a:pt x="509321" y="227690"/>
                  </a:lnTo>
                  <a:lnTo>
                    <a:pt x="546389" y="226911"/>
                  </a:lnTo>
                  <a:lnTo>
                    <a:pt x="583422" y="226914"/>
                  </a:lnTo>
                  <a:lnTo>
                    <a:pt x="601913" y="227175"/>
                  </a:lnTo>
                  <a:lnTo>
                    <a:pt x="620370" y="227762"/>
                  </a:lnTo>
                  <a:lnTo>
                    <a:pt x="638799" y="228727"/>
                  </a:lnTo>
                  <a:lnTo>
                    <a:pt x="657205" y="230118"/>
                  </a:lnTo>
                  <a:lnTo>
                    <a:pt x="694137" y="233533"/>
                  </a:lnTo>
                  <a:lnTo>
                    <a:pt x="712719" y="235110"/>
                  </a:lnTo>
                  <a:lnTo>
                    <a:pt x="731365" y="236327"/>
                  </a:lnTo>
                  <a:lnTo>
                    <a:pt x="750021" y="237224"/>
                  </a:lnTo>
                  <a:lnTo>
                    <a:pt x="768701" y="237772"/>
                  </a:lnTo>
                  <a:lnTo>
                    <a:pt x="787370" y="237991"/>
                  </a:lnTo>
                  <a:lnTo>
                    <a:pt x="824484" y="237790"/>
                  </a:lnTo>
                  <a:lnTo>
                    <a:pt x="898739" y="238085"/>
                  </a:lnTo>
                  <a:lnTo>
                    <a:pt x="954771" y="236888"/>
                  </a:lnTo>
                  <a:lnTo>
                    <a:pt x="1011081" y="231638"/>
                  </a:lnTo>
                  <a:lnTo>
                    <a:pt x="1049418" y="220325"/>
                  </a:lnTo>
                  <a:lnTo>
                    <a:pt x="1077831" y="188945"/>
                  </a:lnTo>
                  <a:lnTo>
                    <a:pt x="1087239" y="162112"/>
                  </a:lnTo>
                  <a:lnTo>
                    <a:pt x="1090352" y="154073"/>
                  </a:lnTo>
                  <a:lnTo>
                    <a:pt x="1113756" y="136933"/>
                  </a:lnTo>
                  <a:lnTo>
                    <a:pt x="1118976" y="137718"/>
                  </a:lnTo>
                  <a:lnTo>
                    <a:pt x="1150341" y="162874"/>
                  </a:lnTo>
                  <a:lnTo>
                    <a:pt x="1157467" y="178832"/>
                  </a:lnTo>
                  <a:lnTo>
                    <a:pt x="1160095" y="184523"/>
                  </a:lnTo>
                  <a:lnTo>
                    <a:pt x="1163372" y="192721"/>
                  </a:lnTo>
                  <a:lnTo>
                    <a:pt x="1164221" y="195674"/>
                  </a:lnTo>
                  <a:lnTo>
                    <a:pt x="1169262" y="204475"/>
                  </a:lnTo>
                  <a:lnTo>
                    <a:pt x="1207654" y="217991"/>
                  </a:lnTo>
                  <a:lnTo>
                    <a:pt x="1217547" y="218349"/>
                  </a:lnTo>
                  <a:lnTo>
                    <a:pt x="1227240" y="218149"/>
                  </a:lnTo>
                  <a:lnTo>
                    <a:pt x="1236810" y="217653"/>
                  </a:lnTo>
                  <a:lnTo>
                    <a:pt x="1246266" y="216875"/>
                  </a:lnTo>
                  <a:lnTo>
                    <a:pt x="1255643" y="215939"/>
                  </a:lnTo>
                  <a:lnTo>
                    <a:pt x="1292452" y="211757"/>
                  </a:lnTo>
                  <a:lnTo>
                    <a:pt x="1301122" y="211019"/>
                  </a:lnTo>
                  <a:lnTo>
                    <a:pt x="1402855" y="210632"/>
                  </a:lnTo>
                  <a:lnTo>
                    <a:pt x="1411997" y="210672"/>
                  </a:lnTo>
                  <a:lnTo>
                    <a:pt x="1421077" y="210904"/>
                  </a:lnTo>
                  <a:lnTo>
                    <a:pt x="1458117" y="212585"/>
                  </a:lnTo>
                  <a:lnTo>
                    <a:pt x="1476960" y="213041"/>
                  </a:lnTo>
                  <a:lnTo>
                    <a:pt x="1496066" y="212638"/>
                  </a:lnTo>
                  <a:lnTo>
                    <a:pt x="1515340" y="210659"/>
                  </a:lnTo>
                  <a:lnTo>
                    <a:pt x="1534686" y="206386"/>
                  </a:lnTo>
                  <a:lnTo>
                    <a:pt x="1557596" y="199690"/>
                  </a:lnTo>
                  <a:lnTo>
                    <a:pt x="1535607" y="190402"/>
                  </a:lnTo>
                  <a:lnTo>
                    <a:pt x="1527477" y="186008"/>
                  </a:lnTo>
                  <a:lnTo>
                    <a:pt x="1501047" y="156788"/>
                  </a:lnTo>
                  <a:lnTo>
                    <a:pt x="1489524" y="138752"/>
                  </a:lnTo>
                  <a:lnTo>
                    <a:pt x="1483446" y="129556"/>
                  </a:lnTo>
                  <a:lnTo>
                    <a:pt x="1451091" y="96766"/>
                  </a:lnTo>
                  <a:lnTo>
                    <a:pt x="1407700" y="82002"/>
                  </a:lnTo>
                  <a:lnTo>
                    <a:pt x="1363686" y="79283"/>
                  </a:lnTo>
                  <a:lnTo>
                    <a:pt x="1342216" y="79110"/>
                  </a:lnTo>
                  <a:lnTo>
                    <a:pt x="1321179" y="78201"/>
                  </a:lnTo>
                  <a:lnTo>
                    <a:pt x="1290683" y="71914"/>
                  </a:lnTo>
                  <a:lnTo>
                    <a:pt x="1290515" y="71819"/>
                  </a:lnTo>
                  <a:lnTo>
                    <a:pt x="1289950" y="70343"/>
                  </a:lnTo>
                  <a:lnTo>
                    <a:pt x="1286913" y="63668"/>
                  </a:lnTo>
                  <a:lnTo>
                    <a:pt x="1283337" y="60013"/>
                  </a:lnTo>
                  <a:lnTo>
                    <a:pt x="1279919" y="57422"/>
                  </a:lnTo>
                  <a:lnTo>
                    <a:pt x="1278411" y="56144"/>
                  </a:lnTo>
                  <a:lnTo>
                    <a:pt x="1252647" y="50375"/>
                  </a:lnTo>
                  <a:lnTo>
                    <a:pt x="1247359" y="48736"/>
                  </a:lnTo>
                  <a:lnTo>
                    <a:pt x="1241166" y="45454"/>
                  </a:lnTo>
                  <a:lnTo>
                    <a:pt x="1235559" y="39490"/>
                  </a:lnTo>
                  <a:lnTo>
                    <a:pt x="1225773" y="27680"/>
                  </a:lnTo>
                  <a:lnTo>
                    <a:pt x="1221274" y="22377"/>
                  </a:lnTo>
                  <a:lnTo>
                    <a:pt x="1186136" y="2052"/>
                  </a:lnTo>
                  <a:lnTo>
                    <a:pt x="1180990" y="2460"/>
                  </a:lnTo>
                  <a:lnTo>
                    <a:pt x="1173806" y="3600"/>
                  </a:lnTo>
                  <a:lnTo>
                    <a:pt x="1166957" y="5134"/>
                  </a:lnTo>
                  <a:lnTo>
                    <a:pt x="1160466" y="6738"/>
                  </a:lnTo>
                  <a:lnTo>
                    <a:pt x="1154357" y="8093"/>
                  </a:lnTo>
                  <a:lnTo>
                    <a:pt x="1115735" y="10785"/>
                  </a:lnTo>
                  <a:lnTo>
                    <a:pt x="1076726" y="12794"/>
                  </a:lnTo>
                  <a:lnTo>
                    <a:pt x="1037583" y="15896"/>
                  </a:lnTo>
                  <a:lnTo>
                    <a:pt x="998561" y="21868"/>
                  </a:lnTo>
                  <a:lnTo>
                    <a:pt x="921915" y="37131"/>
                  </a:lnTo>
                  <a:lnTo>
                    <a:pt x="883704" y="42815"/>
                  </a:lnTo>
                  <a:lnTo>
                    <a:pt x="845403" y="44815"/>
                  </a:lnTo>
                  <a:lnTo>
                    <a:pt x="835895" y="44429"/>
                  </a:lnTo>
                  <a:lnTo>
                    <a:pt x="826453" y="43539"/>
                  </a:lnTo>
                  <a:lnTo>
                    <a:pt x="783891" y="27356"/>
                  </a:lnTo>
                  <a:lnTo>
                    <a:pt x="775751" y="21695"/>
                  </a:lnTo>
                  <a:lnTo>
                    <a:pt x="770165" y="17978"/>
                  </a:lnTo>
                  <a:lnTo>
                    <a:pt x="736391" y="9518"/>
                  </a:lnTo>
                  <a:lnTo>
                    <a:pt x="726308" y="9602"/>
                  </a:lnTo>
                  <a:lnTo>
                    <a:pt x="716393" y="10165"/>
                  </a:lnTo>
                  <a:lnTo>
                    <a:pt x="706634" y="10905"/>
                  </a:lnTo>
                  <a:lnTo>
                    <a:pt x="697020" y="11523"/>
                  </a:lnTo>
                  <a:lnTo>
                    <a:pt x="678190" y="11148"/>
                  </a:lnTo>
                  <a:lnTo>
                    <a:pt x="659337" y="8234"/>
                  </a:lnTo>
                  <a:lnTo>
                    <a:pt x="640211" y="4371"/>
                  </a:lnTo>
                  <a:lnTo>
                    <a:pt x="620562" y="1151"/>
                  </a:lnTo>
                  <a:lnTo>
                    <a:pt x="613866" y="418"/>
                  </a:lnTo>
                  <a:lnTo>
                    <a:pt x="607211" y="0"/>
                  </a:lnTo>
                  <a:close/>
                </a:path>
              </a:pathLst>
            </a:custGeom>
            <a:solidFill>
              <a:srgbClr val="1228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49617" y="9347476"/>
              <a:ext cx="142529" cy="144046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2987564" y="9306578"/>
              <a:ext cx="974725" cy="974725"/>
            </a:xfrm>
            <a:custGeom>
              <a:avLst/>
              <a:gdLst/>
              <a:ahLst/>
              <a:cxnLst/>
              <a:rect l="l" t="t" r="r" b="b"/>
              <a:pathLst>
                <a:path w="974725" h="974725">
                  <a:moveTo>
                    <a:pt x="487309" y="0"/>
                  </a:moveTo>
                  <a:lnTo>
                    <a:pt x="440378" y="2230"/>
                  </a:lnTo>
                  <a:lnTo>
                    <a:pt x="394709" y="8786"/>
                  </a:lnTo>
                  <a:lnTo>
                    <a:pt x="350507" y="19464"/>
                  </a:lnTo>
                  <a:lnTo>
                    <a:pt x="307975" y="34058"/>
                  </a:lnTo>
                  <a:lnTo>
                    <a:pt x="267317" y="52365"/>
                  </a:lnTo>
                  <a:lnTo>
                    <a:pt x="228739" y="74181"/>
                  </a:lnTo>
                  <a:lnTo>
                    <a:pt x="192444" y="99301"/>
                  </a:lnTo>
                  <a:lnTo>
                    <a:pt x="158637" y="127521"/>
                  </a:lnTo>
                  <a:lnTo>
                    <a:pt x="127521" y="158637"/>
                  </a:lnTo>
                  <a:lnTo>
                    <a:pt x="99301" y="192444"/>
                  </a:lnTo>
                  <a:lnTo>
                    <a:pt x="74181" y="228739"/>
                  </a:lnTo>
                  <a:lnTo>
                    <a:pt x="52365" y="267317"/>
                  </a:lnTo>
                  <a:lnTo>
                    <a:pt x="34058" y="307975"/>
                  </a:lnTo>
                  <a:lnTo>
                    <a:pt x="19464" y="350507"/>
                  </a:lnTo>
                  <a:lnTo>
                    <a:pt x="8786" y="394709"/>
                  </a:lnTo>
                  <a:lnTo>
                    <a:pt x="2230" y="440378"/>
                  </a:lnTo>
                  <a:lnTo>
                    <a:pt x="0" y="487309"/>
                  </a:lnTo>
                  <a:lnTo>
                    <a:pt x="2230" y="534240"/>
                  </a:lnTo>
                  <a:lnTo>
                    <a:pt x="8786" y="579909"/>
                  </a:lnTo>
                  <a:lnTo>
                    <a:pt x="19464" y="624112"/>
                  </a:lnTo>
                  <a:lnTo>
                    <a:pt x="34058" y="666644"/>
                  </a:lnTo>
                  <a:lnTo>
                    <a:pt x="52365" y="707301"/>
                  </a:lnTo>
                  <a:lnTo>
                    <a:pt x="74181" y="745879"/>
                  </a:lnTo>
                  <a:lnTo>
                    <a:pt x="99301" y="782174"/>
                  </a:lnTo>
                  <a:lnTo>
                    <a:pt x="127521" y="815982"/>
                  </a:lnTo>
                  <a:lnTo>
                    <a:pt x="158637" y="847098"/>
                  </a:lnTo>
                  <a:lnTo>
                    <a:pt x="192444" y="875318"/>
                  </a:lnTo>
                  <a:lnTo>
                    <a:pt x="228739" y="900438"/>
                  </a:lnTo>
                  <a:lnTo>
                    <a:pt x="267317" y="922253"/>
                  </a:lnTo>
                  <a:lnTo>
                    <a:pt x="307975" y="940560"/>
                  </a:lnTo>
                  <a:lnTo>
                    <a:pt x="350507" y="955155"/>
                  </a:lnTo>
                  <a:lnTo>
                    <a:pt x="394709" y="965832"/>
                  </a:lnTo>
                  <a:lnTo>
                    <a:pt x="440378" y="972388"/>
                  </a:lnTo>
                  <a:lnTo>
                    <a:pt x="487309" y="974619"/>
                  </a:lnTo>
                  <a:lnTo>
                    <a:pt x="534240" y="972388"/>
                  </a:lnTo>
                  <a:lnTo>
                    <a:pt x="579909" y="965832"/>
                  </a:lnTo>
                  <a:lnTo>
                    <a:pt x="624112" y="955155"/>
                  </a:lnTo>
                  <a:lnTo>
                    <a:pt x="666644" y="940560"/>
                  </a:lnTo>
                  <a:lnTo>
                    <a:pt x="707301" y="922253"/>
                  </a:lnTo>
                  <a:lnTo>
                    <a:pt x="745879" y="900438"/>
                  </a:lnTo>
                  <a:lnTo>
                    <a:pt x="782174" y="875318"/>
                  </a:lnTo>
                  <a:lnTo>
                    <a:pt x="815982" y="847098"/>
                  </a:lnTo>
                  <a:lnTo>
                    <a:pt x="847098" y="815982"/>
                  </a:lnTo>
                  <a:lnTo>
                    <a:pt x="875318" y="782174"/>
                  </a:lnTo>
                  <a:lnTo>
                    <a:pt x="900438" y="745879"/>
                  </a:lnTo>
                  <a:lnTo>
                    <a:pt x="922253" y="707301"/>
                  </a:lnTo>
                  <a:lnTo>
                    <a:pt x="940560" y="666644"/>
                  </a:lnTo>
                  <a:lnTo>
                    <a:pt x="955155" y="624112"/>
                  </a:lnTo>
                  <a:lnTo>
                    <a:pt x="965832" y="579909"/>
                  </a:lnTo>
                  <a:lnTo>
                    <a:pt x="972388" y="534240"/>
                  </a:lnTo>
                  <a:lnTo>
                    <a:pt x="974619" y="487309"/>
                  </a:lnTo>
                  <a:lnTo>
                    <a:pt x="972388" y="440378"/>
                  </a:lnTo>
                  <a:lnTo>
                    <a:pt x="965832" y="394709"/>
                  </a:lnTo>
                  <a:lnTo>
                    <a:pt x="955155" y="350507"/>
                  </a:lnTo>
                  <a:lnTo>
                    <a:pt x="940560" y="307975"/>
                  </a:lnTo>
                  <a:lnTo>
                    <a:pt x="922253" y="267317"/>
                  </a:lnTo>
                  <a:lnTo>
                    <a:pt x="900438" y="228739"/>
                  </a:lnTo>
                  <a:lnTo>
                    <a:pt x="875318" y="192444"/>
                  </a:lnTo>
                  <a:lnTo>
                    <a:pt x="847098" y="158637"/>
                  </a:lnTo>
                  <a:lnTo>
                    <a:pt x="815982" y="127521"/>
                  </a:lnTo>
                  <a:lnTo>
                    <a:pt x="782174" y="99301"/>
                  </a:lnTo>
                  <a:lnTo>
                    <a:pt x="745879" y="74181"/>
                  </a:lnTo>
                  <a:lnTo>
                    <a:pt x="707301" y="52365"/>
                  </a:lnTo>
                  <a:lnTo>
                    <a:pt x="666644" y="34058"/>
                  </a:lnTo>
                  <a:lnTo>
                    <a:pt x="624112" y="19464"/>
                  </a:lnTo>
                  <a:lnTo>
                    <a:pt x="579909" y="8786"/>
                  </a:lnTo>
                  <a:lnTo>
                    <a:pt x="534240" y="2230"/>
                  </a:lnTo>
                  <a:lnTo>
                    <a:pt x="487309" y="0"/>
                  </a:lnTo>
                  <a:close/>
                </a:path>
              </a:pathLst>
            </a:custGeom>
            <a:solidFill>
              <a:srgbClr val="3F4D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335248" y="9500908"/>
              <a:ext cx="394335" cy="591820"/>
            </a:xfrm>
            <a:custGeom>
              <a:avLst/>
              <a:gdLst/>
              <a:ahLst/>
              <a:cxnLst/>
              <a:rect l="l" t="t" r="r" b="b"/>
              <a:pathLst>
                <a:path w="394335" h="591820">
                  <a:moveTo>
                    <a:pt x="260358" y="0"/>
                  </a:moveTo>
                  <a:lnTo>
                    <a:pt x="179124" y="63846"/>
                  </a:lnTo>
                  <a:lnTo>
                    <a:pt x="125612" y="111593"/>
                  </a:lnTo>
                  <a:lnTo>
                    <a:pt x="76031" y="167060"/>
                  </a:lnTo>
                  <a:lnTo>
                    <a:pt x="6591" y="254065"/>
                  </a:lnTo>
                  <a:lnTo>
                    <a:pt x="0" y="276715"/>
                  </a:lnTo>
                  <a:lnTo>
                    <a:pt x="9171" y="304824"/>
                  </a:lnTo>
                  <a:lnTo>
                    <a:pt x="31460" y="337053"/>
                  </a:lnTo>
                  <a:lnTo>
                    <a:pt x="64224" y="372062"/>
                  </a:lnTo>
                  <a:lnTo>
                    <a:pt x="104817" y="408512"/>
                  </a:lnTo>
                  <a:lnTo>
                    <a:pt x="150596" y="445063"/>
                  </a:lnTo>
                  <a:lnTo>
                    <a:pt x="198916" y="480376"/>
                  </a:lnTo>
                  <a:lnTo>
                    <a:pt x="247133" y="513110"/>
                  </a:lnTo>
                  <a:lnTo>
                    <a:pt x="292602" y="541926"/>
                  </a:lnTo>
                  <a:lnTo>
                    <a:pt x="332679" y="565485"/>
                  </a:lnTo>
                  <a:lnTo>
                    <a:pt x="386079" y="591473"/>
                  </a:lnTo>
                  <a:lnTo>
                    <a:pt x="394114" y="591222"/>
                  </a:lnTo>
                  <a:lnTo>
                    <a:pt x="383472" y="387289"/>
                  </a:lnTo>
                  <a:lnTo>
                    <a:pt x="336354" y="196451"/>
                  </a:lnTo>
                  <a:lnTo>
                    <a:pt x="284677" y="55193"/>
                  </a:lnTo>
                  <a:lnTo>
                    <a:pt x="260358" y="0"/>
                  </a:lnTo>
                  <a:close/>
                </a:path>
              </a:pathLst>
            </a:custGeom>
            <a:solidFill>
              <a:srgbClr val="8B5D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283625" y="9497488"/>
              <a:ext cx="491490" cy="694690"/>
            </a:xfrm>
            <a:custGeom>
              <a:avLst/>
              <a:gdLst/>
              <a:ahLst/>
              <a:cxnLst/>
              <a:rect l="l" t="t" r="r" b="b"/>
              <a:pathLst>
                <a:path w="491489" h="694690">
                  <a:moveTo>
                    <a:pt x="96972" y="0"/>
                  </a:moveTo>
                  <a:lnTo>
                    <a:pt x="66417" y="59143"/>
                  </a:lnTo>
                  <a:lnTo>
                    <a:pt x="46329" y="103005"/>
                  </a:lnTo>
                  <a:lnTo>
                    <a:pt x="27795" y="153320"/>
                  </a:lnTo>
                  <a:lnTo>
                    <a:pt x="1902" y="231820"/>
                  </a:lnTo>
                  <a:lnTo>
                    <a:pt x="0" y="262176"/>
                  </a:lnTo>
                  <a:lnTo>
                    <a:pt x="10929" y="297549"/>
                  </a:lnTo>
                  <a:lnTo>
                    <a:pt x="32780" y="336787"/>
                  </a:lnTo>
                  <a:lnTo>
                    <a:pt x="63647" y="378739"/>
                  </a:lnTo>
                  <a:lnTo>
                    <a:pt x="101620" y="422253"/>
                  </a:lnTo>
                  <a:lnTo>
                    <a:pt x="144790" y="466179"/>
                  </a:lnTo>
                  <a:lnTo>
                    <a:pt x="191251" y="509366"/>
                  </a:lnTo>
                  <a:lnTo>
                    <a:pt x="239092" y="550661"/>
                  </a:lnTo>
                  <a:lnTo>
                    <a:pt x="286407" y="588914"/>
                  </a:lnTo>
                  <a:lnTo>
                    <a:pt x="331286" y="622974"/>
                  </a:lnTo>
                  <a:lnTo>
                    <a:pt x="371822" y="651689"/>
                  </a:lnTo>
                  <a:lnTo>
                    <a:pt x="406106" y="673909"/>
                  </a:lnTo>
                  <a:lnTo>
                    <a:pt x="448286" y="694256"/>
                  </a:lnTo>
                  <a:lnTo>
                    <a:pt x="458452" y="694408"/>
                  </a:lnTo>
                  <a:lnTo>
                    <a:pt x="468445" y="692737"/>
                  </a:lnTo>
                  <a:lnTo>
                    <a:pt x="478261" y="688988"/>
                  </a:lnTo>
                  <a:lnTo>
                    <a:pt x="487897" y="682905"/>
                  </a:lnTo>
                  <a:lnTo>
                    <a:pt x="490771" y="650858"/>
                  </a:lnTo>
                  <a:lnTo>
                    <a:pt x="491091" y="617652"/>
                  </a:lnTo>
                  <a:lnTo>
                    <a:pt x="488588" y="583330"/>
                  </a:lnTo>
                  <a:lnTo>
                    <a:pt x="399372" y="346582"/>
                  </a:lnTo>
                  <a:lnTo>
                    <a:pt x="269267" y="171088"/>
                  </a:lnTo>
                  <a:lnTo>
                    <a:pt x="149520" y="47034"/>
                  </a:lnTo>
                  <a:lnTo>
                    <a:pt x="9697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140394" y="9637186"/>
              <a:ext cx="627380" cy="644525"/>
            </a:xfrm>
            <a:custGeom>
              <a:avLst/>
              <a:gdLst/>
              <a:ahLst/>
              <a:cxnLst/>
              <a:rect l="l" t="t" r="r" b="b"/>
              <a:pathLst>
                <a:path w="627379" h="644525">
                  <a:moveTo>
                    <a:pt x="34264" y="0"/>
                  </a:moveTo>
                  <a:lnTo>
                    <a:pt x="6441" y="187525"/>
                  </a:lnTo>
                  <a:lnTo>
                    <a:pt x="0" y="308406"/>
                  </a:lnTo>
                  <a:lnTo>
                    <a:pt x="17488" y="415180"/>
                  </a:lnTo>
                  <a:lnTo>
                    <a:pt x="61457" y="560380"/>
                  </a:lnTo>
                  <a:lnTo>
                    <a:pt x="101699" y="584903"/>
                  </a:lnTo>
                  <a:lnTo>
                    <a:pt x="144374" y="605522"/>
                  </a:lnTo>
                  <a:lnTo>
                    <a:pt x="189236" y="621990"/>
                  </a:lnTo>
                  <a:lnTo>
                    <a:pt x="236038" y="634059"/>
                  </a:lnTo>
                  <a:lnTo>
                    <a:pt x="284535" y="641482"/>
                  </a:lnTo>
                  <a:lnTo>
                    <a:pt x="334480" y="644011"/>
                  </a:lnTo>
                  <a:lnTo>
                    <a:pt x="343600" y="643903"/>
                  </a:lnTo>
                  <a:lnTo>
                    <a:pt x="352671" y="643600"/>
                  </a:lnTo>
                  <a:lnTo>
                    <a:pt x="361701" y="643132"/>
                  </a:lnTo>
                  <a:lnTo>
                    <a:pt x="370694" y="642530"/>
                  </a:lnTo>
                  <a:lnTo>
                    <a:pt x="331250" y="556390"/>
                  </a:lnTo>
                  <a:lnTo>
                    <a:pt x="302905" y="487519"/>
                  </a:lnTo>
                  <a:lnTo>
                    <a:pt x="285796" y="441848"/>
                  </a:lnTo>
                  <a:lnTo>
                    <a:pt x="280063" y="425306"/>
                  </a:lnTo>
                  <a:lnTo>
                    <a:pt x="324003" y="474898"/>
                  </a:lnTo>
                  <a:lnTo>
                    <a:pt x="354994" y="513076"/>
                  </a:lnTo>
                  <a:lnTo>
                    <a:pt x="387746" y="559323"/>
                  </a:lnTo>
                  <a:lnTo>
                    <a:pt x="436969" y="633122"/>
                  </a:lnTo>
                  <a:lnTo>
                    <a:pt x="488452" y="619101"/>
                  </a:lnTo>
                  <a:lnTo>
                    <a:pt x="537508" y="599768"/>
                  </a:lnTo>
                  <a:lnTo>
                    <a:pt x="583799" y="575446"/>
                  </a:lnTo>
                  <a:lnTo>
                    <a:pt x="626990" y="546459"/>
                  </a:lnTo>
                  <a:lnTo>
                    <a:pt x="620133" y="509350"/>
                  </a:lnTo>
                  <a:lnTo>
                    <a:pt x="609491" y="471729"/>
                  </a:lnTo>
                  <a:lnTo>
                    <a:pt x="594642" y="433815"/>
                  </a:lnTo>
                  <a:lnTo>
                    <a:pt x="575164" y="395825"/>
                  </a:lnTo>
                  <a:lnTo>
                    <a:pt x="431574" y="231754"/>
                  </a:lnTo>
                  <a:lnTo>
                    <a:pt x="252204" y="107047"/>
                  </a:lnTo>
                  <a:lnTo>
                    <a:pt x="99088" y="27773"/>
                  </a:lnTo>
                  <a:lnTo>
                    <a:pt x="34264" y="0"/>
                  </a:lnTo>
                  <a:close/>
                </a:path>
              </a:pathLst>
            </a:custGeom>
            <a:solidFill>
              <a:srgbClr val="8DC6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113796" y="9453873"/>
              <a:ext cx="2232660" cy="434340"/>
            </a:xfrm>
            <a:custGeom>
              <a:avLst/>
              <a:gdLst/>
              <a:ahLst/>
              <a:cxnLst/>
              <a:rect l="l" t="t" r="r" b="b"/>
              <a:pathLst>
                <a:path w="2232660" h="434340">
                  <a:moveTo>
                    <a:pt x="412915" y="216662"/>
                  </a:moveTo>
                  <a:lnTo>
                    <a:pt x="407555" y="165735"/>
                  </a:lnTo>
                  <a:lnTo>
                    <a:pt x="392239" y="119646"/>
                  </a:lnTo>
                  <a:lnTo>
                    <a:pt x="368122" y="79489"/>
                  </a:lnTo>
                  <a:lnTo>
                    <a:pt x="362496" y="73621"/>
                  </a:lnTo>
                  <a:lnTo>
                    <a:pt x="362496" y="216662"/>
                  </a:lnTo>
                  <a:lnTo>
                    <a:pt x="356895" y="261823"/>
                  </a:lnTo>
                  <a:lnTo>
                    <a:pt x="341109" y="302107"/>
                  </a:lnTo>
                  <a:lnTo>
                    <a:pt x="316661" y="336016"/>
                  </a:lnTo>
                  <a:lnTo>
                    <a:pt x="285051" y="362089"/>
                  </a:lnTo>
                  <a:lnTo>
                    <a:pt x="247815" y="378802"/>
                  </a:lnTo>
                  <a:lnTo>
                    <a:pt x="206451" y="384708"/>
                  </a:lnTo>
                  <a:lnTo>
                    <a:pt x="165100" y="378853"/>
                  </a:lnTo>
                  <a:lnTo>
                    <a:pt x="127850" y="362216"/>
                  </a:lnTo>
                  <a:lnTo>
                    <a:pt x="96240" y="336245"/>
                  </a:lnTo>
                  <a:lnTo>
                    <a:pt x="71793" y="302374"/>
                  </a:lnTo>
                  <a:lnTo>
                    <a:pt x="56007" y="262039"/>
                  </a:lnTo>
                  <a:lnTo>
                    <a:pt x="50406" y="216662"/>
                  </a:lnTo>
                  <a:lnTo>
                    <a:pt x="56007" y="171500"/>
                  </a:lnTo>
                  <a:lnTo>
                    <a:pt x="71793" y="131216"/>
                  </a:lnTo>
                  <a:lnTo>
                    <a:pt x="96240" y="97307"/>
                  </a:lnTo>
                  <a:lnTo>
                    <a:pt x="127850" y="71247"/>
                  </a:lnTo>
                  <a:lnTo>
                    <a:pt x="165100" y="54521"/>
                  </a:lnTo>
                  <a:lnTo>
                    <a:pt x="206451" y="48615"/>
                  </a:lnTo>
                  <a:lnTo>
                    <a:pt x="248437" y="54394"/>
                  </a:lnTo>
                  <a:lnTo>
                    <a:pt x="285851" y="70840"/>
                  </a:lnTo>
                  <a:lnTo>
                    <a:pt x="317334" y="96621"/>
                  </a:lnTo>
                  <a:lnTo>
                    <a:pt x="341515" y="130416"/>
                  </a:lnTo>
                  <a:lnTo>
                    <a:pt x="357022" y="170865"/>
                  </a:lnTo>
                  <a:lnTo>
                    <a:pt x="362496" y="216662"/>
                  </a:lnTo>
                  <a:lnTo>
                    <a:pt x="362496" y="73621"/>
                  </a:lnTo>
                  <a:lnTo>
                    <a:pt x="298043" y="21323"/>
                  </a:lnTo>
                  <a:lnTo>
                    <a:pt x="254368" y="5511"/>
                  </a:lnTo>
                  <a:lnTo>
                    <a:pt x="206451" y="0"/>
                  </a:lnTo>
                  <a:lnTo>
                    <a:pt x="159105" y="5638"/>
                  </a:lnTo>
                  <a:lnTo>
                    <a:pt x="115658" y="21755"/>
                  </a:lnTo>
                  <a:lnTo>
                    <a:pt x="77317" y="47104"/>
                  </a:lnTo>
                  <a:lnTo>
                    <a:pt x="45351" y="80492"/>
                  </a:lnTo>
                  <a:lnTo>
                    <a:pt x="20980" y="120688"/>
                  </a:lnTo>
                  <a:lnTo>
                    <a:pt x="5448" y="166484"/>
                  </a:lnTo>
                  <a:lnTo>
                    <a:pt x="0" y="216662"/>
                  </a:lnTo>
                  <a:lnTo>
                    <a:pt x="5448" y="267055"/>
                  </a:lnTo>
                  <a:lnTo>
                    <a:pt x="20980" y="313016"/>
                  </a:lnTo>
                  <a:lnTo>
                    <a:pt x="45351" y="353326"/>
                  </a:lnTo>
                  <a:lnTo>
                    <a:pt x="77317" y="386778"/>
                  </a:lnTo>
                  <a:lnTo>
                    <a:pt x="115658" y="412165"/>
                  </a:lnTo>
                  <a:lnTo>
                    <a:pt x="159105" y="428282"/>
                  </a:lnTo>
                  <a:lnTo>
                    <a:pt x="206451" y="433920"/>
                  </a:lnTo>
                  <a:lnTo>
                    <a:pt x="253796" y="428244"/>
                  </a:lnTo>
                  <a:lnTo>
                    <a:pt x="297256" y="412051"/>
                  </a:lnTo>
                  <a:lnTo>
                    <a:pt x="335584" y="386588"/>
                  </a:lnTo>
                  <a:lnTo>
                    <a:pt x="337375" y="384708"/>
                  </a:lnTo>
                  <a:lnTo>
                    <a:pt x="367563" y="353072"/>
                  </a:lnTo>
                  <a:lnTo>
                    <a:pt x="391922" y="312750"/>
                  </a:lnTo>
                  <a:lnTo>
                    <a:pt x="407454" y="266865"/>
                  </a:lnTo>
                  <a:lnTo>
                    <a:pt x="412915" y="216662"/>
                  </a:lnTo>
                  <a:close/>
                </a:path>
                <a:path w="2232660" h="434340">
                  <a:moveTo>
                    <a:pt x="771829" y="135039"/>
                  </a:moveTo>
                  <a:lnTo>
                    <a:pt x="764387" y="92189"/>
                  </a:lnTo>
                  <a:lnTo>
                    <a:pt x="743661" y="55092"/>
                  </a:lnTo>
                  <a:lnTo>
                    <a:pt x="736638" y="48615"/>
                  </a:lnTo>
                  <a:lnTo>
                    <a:pt x="720813" y="34010"/>
                  </a:lnTo>
                  <a:lnTo>
                    <a:pt x="720813" y="135039"/>
                  </a:lnTo>
                  <a:lnTo>
                    <a:pt x="715175" y="170497"/>
                  </a:lnTo>
                  <a:lnTo>
                    <a:pt x="698157" y="198208"/>
                  </a:lnTo>
                  <a:lnTo>
                    <a:pt x="669671" y="216230"/>
                  </a:lnTo>
                  <a:lnTo>
                    <a:pt x="629589" y="222656"/>
                  </a:lnTo>
                  <a:lnTo>
                    <a:pt x="531761" y="222656"/>
                  </a:lnTo>
                  <a:lnTo>
                    <a:pt x="531761" y="147040"/>
                  </a:lnTo>
                  <a:lnTo>
                    <a:pt x="538886" y="106591"/>
                  </a:lnTo>
                  <a:lnTo>
                    <a:pt x="588479" y="55638"/>
                  </a:lnTo>
                  <a:lnTo>
                    <a:pt x="625995" y="48615"/>
                  </a:lnTo>
                  <a:lnTo>
                    <a:pt x="664349" y="55460"/>
                  </a:lnTo>
                  <a:lnTo>
                    <a:pt x="713854" y="101536"/>
                  </a:lnTo>
                  <a:lnTo>
                    <a:pt x="720813" y="135039"/>
                  </a:lnTo>
                  <a:lnTo>
                    <a:pt x="720813" y="34010"/>
                  </a:lnTo>
                  <a:lnTo>
                    <a:pt x="712076" y="25933"/>
                  </a:lnTo>
                  <a:lnTo>
                    <a:pt x="672045" y="6845"/>
                  </a:lnTo>
                  <a:lnTo>
                    <a:pt x="625995" y="0"/>
                  </a:lnTo>
                  <a:lnTo>
                    <a:pt x="578624" y="7112"/>
                  </a:lnTo>
                  <a:lnTo>
                    <a:pt x="538568" y="27216"/>
                  </a:lnTo>
                  <a:lnTo>
                    <a:pt x="507682" y="58470"/>
                  </a:lnTo>
                  <a:lnTo>
                    <a:pt x="487794" y="99021"/>
                  </a:lnTo>
                  <a:lnTo>
                    <a:pt x="480745" y="147040"/>
                  </a:lnTo>
                  <a:lnTo>
                    <a:pt x="480745" y="426720"/>
                  </a:lnTo>
                  <a:lnTo>
                    <a:pt x="531761" y="426720"/>
                  </a:lnTo>
                  <a:lnTo>
                    <a:pt x="531761" y="271881"/>
                  </a:lnTo>
                  <a:lnTo>
                    <a:pt x="667397" y="271881"/>
                  </a:lnTo>
                  <a:lnTo>
                    <a:pt x="687349" y="275259"/>
                  </a:lnTo>
                  <a:lnTo>
                    <a:pt x="701382" y="284480"/>
                  </a:lnTo>
                  <a:lnTo>
                    <a:pt x="709688" y="298208"/>
                  </a:lnTo>
                  <a:lnTo>
                    <a:pt x="712419" y="315087"/>
                  </a:lnTo>
                  <a:lnTo>
                    <a:pt x="712419" y="426720"/>
                  </a:lnTo>
                  <a:lnTo>
                    <a:pt x="763435" y="426720"/>
                  </a:lnTo>
                  <a:lnTo>
                    <a:pt x="763435" y="311492"/>
                  </a:lnTo>
                  <a:lnTo>
                    <a:pt x="760666" y="288340"/>
                  </a:lnTo>
                  <a:lnTo>
                    <a:pt x="753999" y="271881"/>
                  </a:lnTo>
                  <a:lnTo>
                    <a:pt x="752627" y="268503"/>
                  </a:lnTo>
                  <a:lnTo>
                    <a:pt x="739622" y="252158"/>
                  </a:lnTo>
                  <a:lnTo>
                    <a:pt x="722020" y="239471"/>
                  </a:lnTo>
                  <a:lnTo>
                    <a:pt x="741006" y="222656"/>
                  </a:lnTo>
                  <a:lnTo>
                    <a:pt x="743216" y="220700"/>
                  </a:lnTo>
                  <a:lnTo>
                    <a:pt x="758850" y="196926"/>
                  </a:lnTo>
                  <a:lnTo>
                    <a:pt x="768527" y="168325"/>
                  </a:lnTo>
                  <a:lnTo>
                    <a:pt x="771829" y="135039"/>
                  </a:lnTo>
                  <a:close/>
                </a:path>
                <a:path w="2232660" h="434340">
                  <a:moveTo>
                    <a:pt x="1142758" y="147040"/>
                  </a:moveTo>
                  <a:lnTo>
                    <a:pt x="1135646" y="99936"/>
                  </a:lnTo>
                  <a:lnTo>
                    <a:pt x="1115542" y="59499"/>
                  </a:lnTo>
                  <a:lnTo>
                    <a:pt x="1104773" y="48615"/>
                  </a:lnTo>
                  <a:lnTo>
                    <a:pt x="1091730" y="35420"/>
                  </a:lnTo>
                  <a:lnTo>
                    <a:pt x="1091730" y="147040"/>
                  </a:lnTo>
                  <a:lnTo>
                    <a:pt x="1091730" y="222656"/>
                  </a:lnTo>
                  <a:lnTo>
                    <a:pt x="899693" y="222656"/>
                  </a:lnTo>
                  <a:lnTo>
                    <a:pt x="899693" y="147040"/>
                  </a:lnTo>
                  <a:lnTo>
                    <a:pt x="907008" y="108864"/>
                  </a:lnTo>
                  <a:lnTo>
                    <a:pt x="927227" y="77571"/>
                  </a:lnTo>
                  <a:lnTo>
                    <a:pt x="957668" y="56400"/>
                  </a:lnTo>
                  <a:lnTo>
                    <a:pt x="995718" y="48615"/>
                  </a:lnTo>
                  <a:lnTo>
                    <a:pt x="1034516" y="56400"/>
                  </a:lnTo>
                  <a:lnTo>
                    <a:pt x="1064882" y="77571"/>
                  </a:lnTo>
                  <a:lnTo>
                    <a:pt x="1084668" y="108864"/>
                  </a:lnTo>
                  <a:lnTo>
                    <a:pt x="1091730" y="147040"/>
                  </a:lnTo>
                  <a:lnTo>
                    <a:pt x="1091730" y="35420"/>
                  </a:lnTo>
                  <a:lnTo>
                    <a:pt x="1084300" y="27901"/>
                  </a:lnTo>
                  <a:lnTo>
                    <a:pt x="1043736" y="7340"/>
                  </a:lnTo>
                  <a:lnTo>
                    <a:pt x="995718" y="0"/>
                  </a:lnTo>
                  <a:lnTo>
                    <a:pt x="947928" y="7340"/>
                  </a:lnTo>
                  <a:lnTo>
                    <a:pt x="907402" y="27901"/>
                  </a:lnTo>
                  <a:lnTo>
                    <a:pt x="876058" y="59499"/>
                  </a:lnTo>
                  <a:lnTo>
                    <a:pt x="855840" y="99936"/>
                  </a:lnTo>
                  <a:lnTo>
                    <a:pt x="848677" y="147040"/>
                  </a:lnTo>
                  <a:lnTo>
                    <a:pt x="848677" y="426720"/>
                  </a:lnTo>
                  <a:lnTo>
                    <a:pt x="899693" y="426720"/>
                  </a:lnTo>
                  <a:lnTo>
                    <a:pt x="899693" y="271881"/>
                  </a:lnTo>
                  <a:lnTo>
                    <a:pt x="1091730" y="271881"/>
                  </a:lnTo>
                  <a:lnTo>
                    <a:pt x="1091730" y="426720"/>
                  </a:lnTo>
                  <a:lnTo>
                    <a:pt x="1142758" y="426720"/>
                  </a:lnTo>
                  <a:lnTo>
                    <a:pt x="1142758" y="271881"/>
                  </a:lnTo>
                  <a:lnTo>
                    <a:pt x="1142758" y="222656"/>
                  </a:lnTo>
                  <a:lnTo>
                    <a:pt x="1142758" y="147040"/>
                  </a:lnTo>
                  <a:close/>
                </a:path>
                <a:path w="2232660" h="434340">
                  <a:moveTo>
                    <a:pt x="1607908" y="138645"/>
                  </a:moveTo>
                  <a:lnTo>
                    <a:pt x="1587017" y="92646"/>
                  </a:lnTo>
                  <a:lnTo>
                    <a:pt x="1556626" y="54317"/>
                  </a:lnTo>
                  <a:lnTo>
                    <a:pt x="1517586" y="25120"/>
                  </a:lnTo>
                  <a:lnTo>
                    <a:pt x="1470774" y="6527"/>
                  </a:lnTo>
                  <a:lnTo>
                    <a:pt x="1417040" y="0"/>
                  </a:lnTo>
                  <a:lnTo>
                    <a:pt x="1369707" y="5740"/>
                  </a:lnTo>
                  <a:lnTo>
                    <a:pt x="1326248" y="22059"/>
                  </a:lnTo>
                  <a:lnTo>
                    <a:pt x="1287907" y="47675"/>
                  </a:lnTo>
                  <a:lnTo>
                    <a:pt x="1255941" y="81241"/>
                  </a:lnTo>
                  <a:lnTo>
                    <a:pt x="1231569" y="121475"/>
                  </a:lnTo>
                  <a:lnTo>
                    <a:pt x="1216037" y="167055"/>
                  </a:lnTo>
                  <a:lnTo>
                    <a:pt x="1210576" y="216662"/>
                  </a:lnTo>
                  <a:lnTo>
                    <a:pt x="1216037" y="266484"/>
                  </a:lnTo>
                  <a:lnTo>
                    <a:pt x="1231569" y="312229"/>
                  </a:lnTo>
                  <a:lnTo>
                    <a:pt x="1255941" y="352564"/>
                  </a:lnTo>
                  <a:lnTo>
                    <a:pt x="1287907" y="386207"/>
                  </a:lnTo>
                  <a:lnTo>
                    <a:pt x="1326248" y="411848"/>
                  </a:lnTo>
                  <a:lnTo>
                    <a:pt x="1369707" y="428180"/>
                  </a:lnTo>
                  <a:lnTo>
                    <a:pt x="1417040" y="433920"/>
                  </a:lnTo>
                  <a:lnTo>
                    <a:pt x="1468526" y="427558"/>
                  </a:lnTo>
                  <a:lnTo>
                    <a:pt x="1514741" y="409282"/>
                  </a:lnTo>
                  <a:lnTo>
                    <a:pt x="1554289" y="380250"/>
                  </a:lnTo>
                  <a:lnTo>
                    <a:pt x="1585810" y="341655"/>
                  </a:lnTo>
                  <a:lnTo>
                    <a:pt x="1607908" y="294678"/>
                  </a:lnTo>
                  <a:lnTo>
                    <a:pt x="1554492" y="294678"/>
                  </a:lnTo>
                  <a:lnTo>
                    <a:pt x="1530985" y="332041"/>
                  </a:lnTo>
                  <a:lnTo>
                    <a:pt x="1499260" y="360400"/>
                  </a:lnTo>
                  <a:lnTo>
                    <a:pt x="1460804" y="378409"/>
                  </a:lnTo>
                  <a:lnTo>
                    <a:pt x="1417040" y="384708"/>
                  </a:lnTo>
                  <a:lnTo>
                    <a:pt x="1375689" y="378637"/>
                  </a:lnTo>
                  <a:lnTo>
                    <a:pt x="1338440" y="361543"/>
                  </a:lnTo>
                  <a:lnTo>
                    <a:pt x="1306842" y="335114"/>
                  </a:lnTo>
                  <a:lnTo>
                    <a:pt x="1282382" y="301040"/>
                  </a:lnTo>
                  <a:lnTo>
                    <a:pt x="1266596" y="260997"/>
                  </a:lnTo>
                  <a:lnTo>
                    <a:pt x="1261008" y="216662"/>
                  </a:lnTo>
                  <a:lnTo>
                    <a:pt x="1266596" y="172326"/>
                  </a:lnTo>
                  <a:lnTo>
                    <a:pt x="1282382" y="132283"/>
                  </a:lnTo>
                  <a:lnTo>
                    <a:pt x="1306842" y="98209"/>
                  </a:lnTo>
                  <a:lnTo>
                    <a:pt x="1338440" y="71780"/>
                  </a:lnTo>
                  <a:lnTo>
                    <a:pt x="1375689" y="54686"/>
                  </a:lnTo>
                  <a:lnTo>
                    <a:pt x="1417040" y="48615"/>
                  </a:lnTo>
                  <a:lnTo>
                    <a:pt x="1463929" y="55346"/>
                  </a:lnTo>
                  <a:lnTo>
                    <a:pt x="1502638" y="74053"/>
                  </a:lnTo>
                  <a:lnTo>
                    <a:pt x="1532928" y="102552"/>
                  </a:lnTo>
                  <a:lnTo>
                    <a:pt x="1554492" y="138645"/>
                  </a:lnTo>
                  <a:lnTo>
                    <a:pt x="1607908" y="138645"/>
                  </a:lnTo>
                  <a:close/>
                </a:path>
                <a:path w="2232660" h="434340">
                  <a:moveTo>
                    <a:pt x="1914613" y="377507"/>
                  </a:moveTo>
                  <a:lnTo>
                    <a:pt x="1794573" y="377507"/>
                  </a:lnTo>
                  <a:lnTo>
                    <a:pt x="1762785" y="372605"/>
                  </a:lnTo>
                  <a:lnTo>
                    <a:pt x="1739658" y="358152"/>
                  </a:lnTo>
                  <a:lnTo>
                    <a:pt x="1725536" y="334467"/>
                  </a:lnTo>
                  <a:lnTo>
                    <a:pt x="1720748" y="301879"/>
                  </a:lnTo>
                  <a:lnTo>
                    <a:pt x="1720748" y="10210"/>
                  </a:lnTo>
                  <a:lnTo>
                    <a:pt x="1669745" y="10210"/>
                  </a:lnTo>
                  <a:lnTo>
                    <a:pt x="1669745" y="301879"/>
                  </a:lnTo>
                  <a:lnTo>
                    <a:pt x="1678609" y="354558"/>
                  </a:lnTo>
                  <a:lnTo>
                    <a:pt x="1703793" y="393788"/>
                  </a:lnTo>
                  <a:lnTo>
                    <a:pt x="1743163" y="418274"/>
                  </a:lnTo>
                  <a:lnTo>
                    <a:pt x="1794573" y="426720"/>
                  </a:lnTo>
                  <a:lnTo>
                    <a:pt x="1914613" y="426720"/>
                  </a:lnTo>
                  <a:lnTo>
                    <a:pt x="1914613" y="377507"/>
                  </a:lnTo>
                  <a:close/>
                </a:path>
                <a:path w="2232660" h="434340">
                  <a:moveTo>
                    <a:pt x="2232101" y="10210"/>
                  </a:moveTo>
                  <a:lnTo>
                    <a:pt x="2084451" y="10210"/>
                  </a:lnTo>
                  <a:lnTo>
                    <a:pt x="2033054" y="18567"/>
                  </a:lnTo>
                  <a:lnTo>
                    <a:pt x="1993684" y="42913"/>
                  </a:lnTo>
                  <a:lnTo>
                    <a:pt x="1968500" y="82118"/>
                  </a:lnTo>
                  <a:lnTo>
                    <a:pt x="1959622" y="135039"/>
                  </a:lnTo>
                  <a:lnTo>
                    <a:pt x="1959622" y="301879"/>
                  </a:lnTo>
                  <a:lnTo>
                    <a:pt x="1968500" y="354558"/>
                  </a:lnTo>
                  <a:lnTo>
                    <a:pt x="1993684" y="393788"/>
                  </a:lnTo>
                  <a:lnTo>
                    <a:pt x="2033054" y="418274"/>
                  </a:lnTo>
                  <a:lnTo>
                    <a:pt x="2084451" y="426720"/>
                  </a:lnTo>
                  <a:lnTo>
                    <a:pt x="2232101" y="426720"/>
                  </a:lnTo>
                  <a:lnTo>
                    <a:pt x="2232101" y="377507"/>
                  </a:lnTo>
                  <a:lnTo>
                    <a:pt x="2084451" y="377507"/>
                  </a:lnTo>
                  <a:lnTo>
                    <a:pt x="2052675" y="372516"/>
                  </a:lnTo>
                  <a:lnTo>
                    <a:pt x="2029548" y="357924"/>
                  </a:lnTo>
                  <a:lnTo>
                    <a:pt x="2015426" y="334200"/>
                  </a:lnTo>
                  <a:lnTo>
                    <a:pt x="2010638" y="301879"/>
                  </a:lnTo>
                  <a:lnTo>
                    <a:pt x="2010638" y="241871"/>
                  </a:lnTo>
                  <a:lnTo>
                    <a:pt x="2205685" y="241871"/>
                  </a:lnTo>
                  <a:lnTo>
                    <a:pt x="2205685" y="194449"/>
                  </a:lnTo>
                  <a:lnTo>
                    <a:pt x="2010638" y="194449"/>
                  </a:lnTo>
                  <a:lnTo>
                    <a:pt x="2010638" y="135039"/>
                  </a:lnTo>
                  <a:lnTo>
                    <a:pt x="2015426" y="102362"/>
                  </a:lnTo>
                  <a:lnTo>
                    <a:pt x="2029548" y="78473"/>
                  </a:lnTo>
                  <a:lnTo>
                    <a:pt x="2052675" y="63804"/>
                  </a:lnTo>
                  <a:lnTo>
                    <a:pt x="2084451" y="58826"/>
                  </a:lnTo>
                  <a:lnTo>
                    <a:pt x="2232101" y="58826"/>
                  </a:lnTo>
                  <a:lnTo>
                    <a:pt x="2232101" y="10210"/>
                  </a:lnTo>
                  <a:close/>
                </a:path>
              </a:pathLst>
            </a:custGeom>
            <a:solidFill>
              <a:srgbClr val="3F4D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107948" y="9957692"/>
              <a:ext cx="1877551" cy="215549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6016295" y="9943280"/>
              <a:ext cx="1201420" cy="292735"/>
            </a:xfrm>
            <a:custGeom>
              <a:avLst/>
              <a:gdLst/>
              <a:ahLst/>
              <a:cxnLst/>
              <a:rect l="l" t="t" r="r" b="b"/>
              <a:pathLst>
                <a:path w="1201420" h="292734">
                  <a:moveTo>
                    <a:pt x="22758" y="0"/>
                  </a:moveTo>
                  <a:lnTo>
                    <a:pt x="0" y="0"/>
                  </a:lnTo>
                  <a:lnTo>
                    <a:pt x="0" y="226504"/>
                  </a:lnTo>
                  <a:lnTo>
                    <a:pt x="22758" y="226504"/>
                  </a:lnTo>
                  <a:lnTo>
                    <a:pt x="22758" y="0"/>
                  </a:lnTo>
                  <a:close/>
                </a:path>
                <a:path w="1201420" h="292734">
                  <a:moveTo>
                    <a:pt x="428167" y="226504"/>
                  </a:moveTo>
                  <a:lnTo>
                    <a:pt x="368173" y="143814"/>
                  </a:lnTo>
                  <a:lnTo>
                    <a:pt x="424738" y="66001"/>
                  </a:lnTo>
                  <a:lnTo>
                    <a:pt x="396506" y="66001"/>
                  </a:lnTo>
                  <a:lnTo>
                    <a:pt x="354063" y="124333"/>
                  </a:lnTo>
                  <a:lnTo>
                    <a:pt x="311619" y="66001"/>
                  </a:lnTo>
                  <a:lnTo>
                    <a:pt x="283400" y="66001"/>
                  </a:lnTo>
                  <a:lnTo>
                    <a:pt x="339966" y="143814"/>
                  </a:lnTo>
                  <a:lnTo>
                    <a:pt x="286397" y="217639"/>
                  </a:lnTo>
                  <a:lnTo>
                    <a:pt x="286397" y="203644"/>
                  </a:lnTo>
                  <a:lnTo>
                    <a:pt x="164490" y="203644"/>
                  </a:lnTo>
                  <a:lnTo>
                    <a:pt x="164490" y="126174"/>
                  </a:lnTo>
                  <a:lnTo>
                    <a:pt x="273723" y="126174"/>
                  </a:lnTo>
                  <a:lnTo>
                    <a:pt x="273723" y="104584"/>
                  </a:lnTo>
                  <a:lnTo>
                    <a:pt x="164490" y="104584"/>
                  </a:lnTo>
                  <a:lnTo>
                    <a:pt x="164490" y="37274"/>
                  </a:lnTo>
                  <a:lnTo>
                    <a:pt x="286397" y="37274"/>
                  </a:lnTo>
                  <a:lnTo>
                    <a:pt x="286397" y="14414"/>
                  </a:lnTo>
                  <a:lnTo>
                    <a:pt x="141732" y="14414"/>
                  </a:lnTo>
                  <a:lnTo>
                    <a:pt x="141732" y="37274"/>
                  </a:lnTo>
                  <a:lnTo>
                    <a:pt x="141732" y="104584"/>
                  </a:lnTo>
                  <a:lnTo>
                    <a:pt x="141732" y="126174"/>
                  </a:lnTo>
                  <a:lnTo>
                    <a:pt x="141732" y="203644"/>
                  </a:lnTo>
                  <a:lnTo>
                    <a:pt x="141732" y="226504"/>
                  </a:lnTo>
                  <a:lnTo>
                    <a:pt x="279958" y="226504"/>
                  </a:lnTo>
                  <a:lnTo>
                    <a:pt x="286397" y="226504"/>
                  </a:lnTo>
                  <a:lnTo>
                    <a:pt x="308165" y="226504"/>
                  </a:lnTo>
                  <a:lnTo>
                    <a:pt x="354063" y="163055"/>
                  </a:lnTo>
                  <a:lnTo>
                    <a:pt x="399961" y="226504"/>
                  </a:lnTo>
                  <a:lnTo>
                    <a:pt x="428167" y="226504"/>
                  </a:lnTo>
                  <a:close/>
                </a:path>
                <a:path w="1201420" h="292734">
                  <a:moveTo>
                    <a:pt x="590042" y="146685"/>
                  </a:moveTo>
                  <a:lnTo>
                    <a:pt x="583717" y="113855"/>
                  </a:lnTo>
                  <a:lnTo>
                    <a:pt x="567016" y="87858"/>
                  </a:lnTo>
                  <a:lnTo>
                    <a:pt x="567016" y="146685"/>
                  </a:lnTo>
                  <a:lnTo>
                    <a:pt x="562495" y="170230"/>
                  </a:lnTo>
                  <a:lnTo>
                    <a:pt x="550189" y="189471"/>
                  </a:lnTo>
                  <a:lnTo>
                    <a:pt x="531952" y="202450"/>
                  </a:lnTo>
                  <a:lnTo>
                    <a:pt x="509651" y="207225"/>
                  </a:lnTo>
                  <a:lnTo>
                    <a:pt x="494195" y="203923"/>
                  </a:lnTo>
                  <a:lnTo>
                    <a:pt x="487349" y="202450"/>
                  </a:lnTo>
                  <a:lnTo>
                    <a:pt x="469112" y="189471"/>
                  </a:lnTo>
                  <a:lnTo>
                    <a:pt x="456806" y="170230"/>
                  </a:lnTo>
                  <a:lnTo>
                    <a:pt x="452297" y="146685"/>
                  </a:lnTo>
                  <a:lnTo>
                    <a:pt x="456806" y="122821"/>
                  </a:lnTo>
                  <a:lnTo>
                    <a:pt x="469112" y="103314"/>
                  </a:lnTo>
                  <a:lnTo>
                    <a:pt x="487349" y="90144"/>
                  </a:lnTo>
                  <a:lnTo>
                    <a:pt x="494068" y="88684"/>
                  </a:lnTo>
                  <a:lnTo>
                    <a:pt x="509651" y="85305"/>
                  </a:lnTo>
                  <a:lnTo>
                    <a:pt x="531952" y="90144"/>
                  </a:lnTo>
                  <a:lnTo>
                    <a:pt x="550189" y="103314"/>
                  </a:lnTo>
                  <a:lnTo>
                    <a:pt x="562495" y="122821"/>
                  </a:lnTo>
                  <a:lnTo>
                    <a:pt x="567016" y="146685"/>
                  </a:lnTo>
                  <a:lnTo>
                    <a:pt x="567016" y="87858"/>
                  </a:lnTo>
                  <a:lnTo>
                    <a:pt x="566470" y="87007"/>
                  </a:lnTo>
                  <a:lnTo>
                    <a:pt x="564070" y="85305"/>
                  </a:lnTo>
                  <a:lnTo>
                    <a:pt x="540918" y="68897"/>
                  </a:lnTo>
                  <a:lnTo>
                    <a:pt x="509651" y="62255"/>
                  </a:lnTo>
                  <a:lnTo>
                    <a:pt x="493496" y="64046"/>
                  </a:lnTo>
                  <a:lnTo>
                    <a:pt x="478256" y="69227"/>
                  </a:lnTo>
                  <a:lnTo>
                    <a:pt x="464375" y="77533"/>
                  </a:lnTo>
                  <a:lnTo>
                    <a:pt x="452297" y="88684"/>
                  </a:lnTo>
                  <a:lnTo>
                    <a:pt x="452297" y="66001"/>
                  </a:lnTo>
                  <a:lnTo>
                    <a:pt x="429552" y="66001"/>
                  </a:lnTo>
                  <a:lnTo>
                    <a:pt x="429552" y="292506"/>
                  </a:lnTo>
                  <a:lnTo>
                    <a:pt x="452297" y="292506"/>
                  </a:lnTo>
                  <a:lnTo>
                    <a:pt x="452297" y="203923"/>
                  </a:lnTo>
                  <a:lnTo>
                    <a:pt x="464362" y="214909"/>
                  </a:lnTo>
                  <a:lnTo>
                    <a:pt x="478231" y="223088"/>
                  </a:lnTo>
                  <a:lnTo>
                    <a:pt x="493483" y="228206"/>
                  </a:lnTo>
                  <a:lnTo>
                    <a:pt x="509651" y="229958"/>
                  </a:lnTo>
                  <a:lnTo>
                    <a:pt x="540918" y="223405"/>
                  </a:lnTo>
                  <a:lnTo>
                    <a:pt x="564070" y="207225"/>
                  </a:lnTo>
                  <a:lnTo>
                    <a:pt x="566470" y="205549"/>
                  </a:lnTo>
                  <a:lnTo>
                    <a:pt x="583717" y="179070"/>
                  </a:lnTo>
                  <a:lnTo>
                    <a:pt x="590042" y="146685"/>
                  </a:lnTo>
                  <a:close/>
                </a:path>
                <a:path w="1201420" h="292734">
                  <a:moveTo>
                    <a:pt x="753681" y="146202"/>
                  </a:moveTo>
                  <a:lnTo>
                    <a:pt x="739470" y="98971"/>
                  </a:lnTo>
                  <a:lnTo>
                    <a:pt x="728611" y="85585"/>
                  </a:lnTo>
                  <a:lnTo>
                    <a:pt x="728611" y="129400"/>
                  </a:lnTo>
                  <a:lnTo>
                    <a:pt x="618756" y="129400"/>
                  </a:lnTo>
                  <a:lnTo>
                    <a:pt x="626605" y="111569"/>
                  </a:lnTo>
                  <a:lnTo>
                    <a:pt x="639076" y="97637"/>
                  </a:lnTo>
                  <a:lnTo>
                    <a:pt x="655091" y="88557"/>
                  </a:lnTo>
                  <a:lnTo>
                    <a:pt x="673569" y="85305"/>
                  </a:lnTo>
                  <a:lnTo>
                    <a:pt x="692010" y="88557"/>
                  </a:lnTo>
                  <a:lnTo>
                    <a:pt x="708050" y="97637"/>
                  </a:lnTo>
                  <a:lnTo>
                    <a:pt x="720610" y="111569"/>
                  </a:lnTo>
                  <a:lnTo>
                    <a:pt x="728611" y="129400"/>
                  </a:lnTo>
                  <a:lnTo>
                    <a:pt x="728611" y="85585"/>
                  </a:lnTo>
                  <a:lnTo>
                    <a:pt x="688848" y="63804"/>
                  </a:lnTo>
                  <a:lnTo>
                    <a:pt x="673569" y="62255"/>
                  </a:lnTo>
                  <a:lnTo>
                    <a:pt x="642429" y="68910"/>
                  </a:lnTo>
                  <a:lnTo>
                    <a:pt x="616966" y="87020"/>
                  </a:lnTo>
                  <a:lnTo>
                    <a:pt x="599782" y="113855"/>
                  </a:lnTo>
                  <a:lnTo>
                    <a:pt x="593471" y="146697"/>
                  </a:lnTo>
                  <a:lnTo>
                    <a:pt x="599808" y="179400"/>
                  </a:lnTo>
                  <a:lnTo>
                    <a:pt x="617181" y="205841"/>
                  </a:lnTo>
                  <a:lnTo>
                    <a:pt x="643166" y="223520"/>
                  </a:lnTo>
                  <a:lnTo>
                    <a:pt x="675309" y="229971"/>
                  </a:lnTo>
                  <a:lnTo>
                    <a:pt x="701065" y="226441"/>
                  </a:lnTo>
                  <a:lnTo>
                    <a:pt x="738987" y="199237"/>
                  </a:lnTo>
                  <a:lnTo>
                    <a:pt x="752792" y="168313"/>
                  </a:lnTo>
                  <a:lnTo>
                    <a:pt x="729018" y="168313"/>
                  </a:lnTo>
                  <a:lnTo>
                    <a:pt x="727557" y="172275"/>
                  </a:lnTo>
                  <a:lnTo>
                    <a:pt x="719467" y="187515"/>
                  </a:lnTo>
                  <a:lnTo>
                    <a:pt x="708037" y="198437"/>
                  </a:lnTo>
                  <a:lnTo>
                    <a:pt x="693305" y="205028"/>
                  </a:lnTo>
                  <a:lnTo>
                    <a:pt x="675309" y="207225"/>
                  </a:lnTo>
                  <a:lnTo>
                    <a:pt x="653275" y="203085"/>
                  </a:lnTo>
                  <a:lnTo>
                    <a:pt x="635241" y="191617"/>
                  </a:lnTo>
                  <a:lnTo>
                    <a:pt x="622554" y="174167"/>
                  </a:lnTo>
                  <a:lnTo>
                    <a:pt x="616521" y="152158"/>
                  </a:lnTo>
                  <a:lnTo>
                    <a:pt x="753592" y="152158"/>
                  </a:lnTo>
                  <a:lnTo>
                    <a:pt x="753681" y="146202"/>
                  </a:lnTo>
                  <a:close/>
                </a:path>
                <a:path w="1201420" h="292734">
                  <a:moveTo>
                    <a:pt x="906945" y="131699"/>
                  </a:moveTo>
                  <a:lnTo>
                    <a:pt x="901928" y="103606"/>
                  </a:lnTo>
                  <a:lnTo>
                    <a:pt x="887869" y="81648"/>
                  </a:lnTo>
                  <a:lnTo>
                    <a:pt x="866279" y="67360"/>
                  </a:lnTo>
                  <a:lnTo>
                    <a:pt x="838644" y="62255"/>
                  </a:lnTo>
                  <a:lnTo>
                    <a:pt x="825652" y="63423"/>
                  </a:lnTo>
                  <a:lnTo>
                    <a:pt x="813536" y="66865"/>
                  </a:lnTo>
                  <a:lnTo>
                    <a:pt x="802538" y="72453"/>
                  </a:lnTo>
                  <a:lnTo>
                    <a:pt x="792822" y="80086"/>
                  </a:lnTo>
                  <a:lnTo>
                    <a:pt x="792822" y="66001"/>
                  </a:lnTo>
                  <a:lnTo>
                    <a:pt x="770077" y="66001"/>
                  </a:lnTo>
                  <a:lnTo>
                    <a:pt x="770077" y="226504"/>
                  </a:lnTo>
                  <a:lnTo>
                    <a:pt x="792822" y="226504"/>
                  </a:lnTo>
                  <a:lnTo>
                    <a:pt x="792822" y="131699"/>
                  </a:lnTo>
                  <a:lnTo>
                    <a:pt x="796239" y="113106"/>
                  </a:lnTo>
                  <a:lnTo>
                    <a:pt x="805776" y="98425"/>
                  </a:lnTo>
                  <a:lnTo>
                    <a:pt x="820280" y="88773"/>
                  </a:lnTo>
                  <a:lnTo>
                    <a:pt x="838644" y="85305"/>
                  </a:lnTo>
                  <a:lnTo>
                    <a:pt x="857440" y="88595"/>
                  </a:lnTo>
                  <a:lnTo>
                    <a:pt x="871791" y="97929"/>
                  </a:lnTo>
                  <a:lnTo>
                    <a:pt x="880973" y="112560"/>
                  </a:lnTo>
                  <a:lnTo>
                    <a:pt x="884186" y="131699"/>
                  </a:lnTo>
                  <a:lnTo>
                    <a:pt x="884186" y="147256"/>
                  </a:lnTo>
                  <a:lnTo>
                    <a:pt x="906945" y="147256"/>
                  </a:lnTo>
                  <a:lnTo>
                    <a:pt x="906945" y="131699"/>
                  </a:lnTo>
                  <a:close/>
                </a:path>
                <a:path w="1201420" h="292734">
                  <a:moveTo>
                    <a:pt x="1051280" y="140068"/>
                  </a:moveTo>
                  <a:lnTo>
                    <a:pt x="1028522" y="140068"/>
                  </a:lnTo>
                  <a:lnTo>
                    <a:pt x="1028522" y="164274"/>
                  </a:lnTo>
                  <a:lnTo>
                    <a:pt x="1025372" y="181648"/>
                  </a:lnTo>
                  <a:lnTo>
                    <a:pt x="1016533" y="195224"/>
                  </a:lnTo>
                  <a:lnTo>
                    <a:pt x="1002957" y="204063"/>
                  </a:lnTo>
                  <a:lnTo>
                    <a:pt x="985583" y="207225"/>
                  </a:lnTo>
                  <a:lnTo>
                    <a:pt x="968375" y="204012"/>
                  </a:lnTo>
                  <a:lnTo>
                    <a:pt x="954786" y="195084"/>
                  </a:lnTo>
                  <a:lnTo>
                    <a:pt x="945857" y="181483"/>
                  </a:lnTo>
                  <a:lnTo>
                    <a:pt x="942644" y="164274"/>
                  </a:lnTo>
                  <a:lnTo>
                    <a:pt x="942644" y="88773"/>
                  </a:lnTo>
                  <a:lnTo>
                    <a:pt x="1046086" y="88773"/>
                  </a:lnTo>
                  <a:lnTo>
                    <a:pt x="1046086" y="66001"/>
                  </a:lnTo>
                  <a:lnTo>
                    <a:pt x="942644" y="66001"/>
                  </a:lnTo>
                  <a:lnTo>
                    <a:pt x="942644" y="34302"/>
                  </a:lnTo>
                  <a:lnTo>
                    <a:pt x="919886" y="34302"/>
                  </a:lnTo>
                  <a:lnTo>
                    <a:pt x="919886" y="164274"/>
                  </a:lnTo>
                  <a:lnTo>
                    <a:pt x="924788" y="190601"/>
                  </a:lnTo>
                  <a:lnTo>
                    <a:pt x="938453" y="211391"/>
                  </a:lnTo>
                  <a:lnTo>
                    <a:pt x="959256" y="225056"/>
                  </a:lnTo>
                  <a:lnTo>
                    <a:pt x="985583" y="229971"/>
                  </a:lnTo>
                  <a:lnTo>
                    <a:pt x="1011910" y="225056"/>
                  </a:lnTo>
                  <a:lnTo>
                    <a:pt x="1032700" y="211391"/>
                  </a:lnTo>
                  <a:lnTo>
                    <a:pt x="1046365" y="190601"/>
                  </a:lnTo>
                  <a:lnTo>
                    <a:pt x="1051280" y="164274"/>
                  </a:lnTo>
                  <a:lnTo>
                    <a:pt x="1051280" y="140068"/>
                  </a:lnTo>
                  <a:close/>
                </a:path>
                <a:path w="1201420" h="292734">
                  <a:moveTo>
                    <a:pt x="1201369" y="178104"/>
                  </a:moveTo>
                  <a:lnTo>
                    <a:pt x="1180261" y="143027"/>
                  </a:lnTo>
                  <a:lnTo>
                    <a:pt x="1135367" y="129743"/>
                  </a:lnTo>
                  <a:lnTo>
                    <a:pt x="1113078" y="125704"/>
                  </a:lnTo>
                  <a:lnTo>
                    <a:pt x="1099896" y="121056"/>
                  </a:lnTo>
                  <a:lnTo>
                    <a:pt x="1093571" y="115468"/>
                  </a:lnTo>
                  <a:lnTo>
                    <a:pt x="1091869" y="108559"/>
                  </a:lnTo>
                  <a:lnTo>
                    <a:pt x="1091780" y="103809"/>
                  </a:lnTo>
                  <a:lnTo>
                    <a:pt x="1093647" y="99479"/>
                  </a:lnTo>
                  <a:lnTo>
                    <a:pt x="1131354" y="84442"/>
                  </a:lnTo>
                  <a:lnTo>
                    <a:pt x="1144079" y="85521"/>
                  </a:lnTo>
                  <a:lnTo>
                    <a:pt x="1156779" y="89585"/>
                  </a:lnTo>
                  <a:lnTo>
                    <a:pt x="1167701" y="97866"/>
                  </a:lnTo>
                  <a:lnTo>
                    <a:pt x="1175143" y="111556"/>
                  </a:lnTo>
                  <a:lnTo>
                    <a:pt x="1176451" y="115849"/>
                  </a:lnTo>
                  <a:lnTo>
                    <a:pt x="1199540" y="115849"/>
                  </a:lnTo>
                  <a:lnTo>
                    <a:pt x="1175105" y="74333"/>
                  </a:lnTo>
                  <a:lnTo>
                    <a:pt x="1131074" y="62255"/>
                  </a:lnTo>
                  <a:lnTo>
                    <a:pt x="1104112" y="66268"/>
                  </a:lnTo>
                  <a:lnTo>
                    <a:pt x="1084630" y="76822"/>
                  </a:lnTo>
                  <a:lnTo>
                    <a:pt x="1072807" y="91732"/>
                  </a:lnTo>
                  <a:lnTo>
                    <a:pt x="1068832" y="108775"/>
                  </a:lnTo>
                  <a:lnTo>
                    <a:pt x="1075207" y="129425"/>
                  </a:lnTo>
                  <a:lnTo>
                    <a:pt x="1090587" y="141795"/>
                  </a:lnTo>
                  <a:lnTo>
                    <a:pt x="1110869" y="148488"/>
                  </a:lnTo>
                  <a:lnTo>
                    <a:pt x="1131951" y="152095"/>
                  </a:lnTo>
                  <a:lnTo>
                    <a:pt x="1155166" y="156857"/>
                  </a:lnTo>
                  <a:lnTo>
                    <a:pt x="1169238" y="162991"/>
                  </a:lnTo>
                  <a:lnTo>
                    <a:pt x="1176274" y="170421"/>
                  </a:lnTo>
                  <a:lnTo>
                    <a:pt x="1178356" y="179120"/>
                  </a:lnTo>
                  <a:lnTo>
                    <a:pt x="1178788" y="185102"/>
                  </a:lnTo>
                  <a:lnTo>
                    <a:pt x="1176820" y="190728"/>
                  </a:lnTo>
                  <a:lnTo>
                    <a:pt x="1135684" y="207797"/>
                  </a:lnTo>
                  <a:lnTo>
                    <a:pt x="1121283" y="206717"/>
                  </a:lnTo>
                  <a:lnTo>
                    <a:pt x="1105611" y="202272"/>
                  </a:lnTo>
                  <a:lnTo>
                    <a:pt x="1091958" y="192633"/>
                  </a:lnTo>
                  <a:lnTo>
                    <a:pt x="1083665" y="175971"/>
                  </a:lnTo>
                  <a:lnTo>
                    <a:pt x="1082649" y="171196"/>
                  </a:lnTo>
                  <a:lnTo>
                    <a:pt x="1059980" y="171196"/>
                  </a:lnTo>
                  <a:lnTo>
                    <a:pt x="1084910" y="216242"/>
                  </a:lnTo>
                  <a:lnTo>
                    <a:pt x="1135976" y="229971"/>
                  </a:lnTo>
                  <a:lnTo>
                    <a:pt x="1152067" y="228714"/>
                  </a:lnTo>
                  <a:lnTo>
                    <a:pt x="1189316" y="210820"/>
                  </a:lnTo>
                  <a:lnTo>
                    <a:pt x="1200759" y="187325"/>
                  </a:lnTo>
                  <a:lnTo>
                    <a:pt x="1201369" y="17810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672641" y="9198813"/>
              <a:ext cx="0" cy="1217295"/>
            </a:xfrm>
            <a:custGeom>
              <a:avLst/>
              <a:gdLst/>
              <a:ahLst/>
              <a:cxnLst/>
              <a:rect l="l" t="t" r="r" b="b"/>
              <a:pathLst>
                <a:path h="1217295">
                  <a:moveTo>
                    <a:pt x="0" y="0"/>
                  </a:moveTo>
                  <a:lnTo>
                    <a:pt x="0" y="1216774"/>
                  </a:lnTo>
                </a:path>
              </a:pathLst>
            </a:custGeom>
            <a:ln w="2146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34388" y="10673314"/>
            <a:ext cx="6194425" cy="298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>
                <a:solidFill>
                  <a:srgbClr val="FFFFFF"/>
                </a:solidFill>
                <a:latin typeface="Roboto"/>
                <a:cs typeface="Roboto"/>
              </a:rPr>
              <a:t>Fidra</a:t>
            </a:r>
            <a:r>
              <a:rPr sz="1800" spc="25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800">
                <a:solidFill>
                  <a:srgbClr val="FFFFFF"/>
                </a:solidFill>
                <a:latin typeface="Roboto"/>
                <a:cs typeface="Roboto"/>
              </a:rPr>
              <a:t>is</a:t>
            </a:r>
            <a:r>
              <a:rPr sz="1800" spc="3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800">
                <a:solidFill>
                  <a:srgbClr val="FFFFFF"/>
                </a:solidFill>
                <a:latin typeface="Roboto"/>
                <a:cs typeface="Roboto"/>
              </a:rPr>
              <a:t>a</a:t>
            </a:r>
            <a:r>
              <a:rPr sz="1800" spc="3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800">
                <a:solidFill>
                  <a:srgbClr val="FFFFFF"/>
                </a:solidFill>
                <a:latin typeface="Roboto"/>
                <a:cs typeface="Roboto"/>
              </a:rPr>
              <a:t>Scottish</a:t>
            </a:r>
            <a:r>
              <a:rPr sz="1800" spc="25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800">
                <a:solidFill>
                  <a:srgbClr val="FFFFFF"/>
                </a:solidFill>
                <a:latin typeface="Roboto"/>
                <a:cs typeface="Roboto"/>
              </a:rPr>
              <a:t>registered</a:t>
            </a:r>
            <a:r>
              <a:rPr sz="1800" spc="25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800">
                <a:solidFill>
                  <a:srgbClr val="FFFFFF"/>
                </a:solidFill>
                <a:latin typeface="Roboto"/>
                <a:cs typeface="Roboto"/>
              </a:rPr>
              <a:t>charity</a:t>
            </a:r>
            <a:r>
              <a:rPr sz="1800" spc="3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800">
                <a:solidFill>
                  <a:srgbClr val="FFFFFF"/>
                </a:solidFill>
                <a:latin typeface="Roboto"/>
                <a:cs typeface="Roboto"/>
              </a:rPr>
              <a:t>and</a:t>
            </a:r>
            <a:r>
              <a:rPr sz="1800" spc="25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800">
                <a:solidFill>
                  <a:srgbClr val="FFFFFF"/>
                </a:solidFill>
                <a:latin typeface="Roboto"/>
                <a:cs typeface="Roboto"/>
              </a:rPr>
              <a:t>SCIO</a:t>
            </a:r>
            <a:r>
              <a:rPr sz="1800" spc="3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800" spc="-10">
                <a:solidFill>
                  <a:srgbClr val="FFFFFF"/>
                </a:solidFill>
                <a:latin typeface="Roboto"/>
                <a:cs typeface="Roboto"/>
              </a:rPr>
              <a:t>no.SC043895</a:t>
            </a:r>
            <a:endParaRPr sz="1800">
              <a:latin typeface="Roboto"/>
              <a:cs typeface="Robot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/>
          <p:nvPr/>
        </p:nvSpPr>
        <p:spPr>
          <a:xfrm>
            <a:off x="0" y="0"/>
            <a:ext cx="20104100" cy="2099945"/>
          </a:xfrm>
          <a:custGeom>
            <a:avLst/>
            <a:gdLst/>
            <a:ahLst/>
            <a:cxnLst/>
            <a:rect l="l" t="t" r="r" b="b"/>
            <a:pathLst>
              <a:path w="20104100" h="2099945">
                <a:moveTo>
                  <a:pt x="20104099" y="0"/>
                </a:moveTo>
                <a:lnTo>
                  <a:pt x="0" y="0"/>
                </a:lnTo>
                <a:lnTo>
                  <a:pt x="0" y="2099412"/>
                </a:lnTo>
                <a:lnTo>
                  <a:pt x="20104099" y="2099412"/>
                </a:lnTo>
                <a:lnTo>
                  <a:pt x="20104099" y="0"/>
                </a:lnTo>
                <a:close/>
              </a:path>
            </a:pathLst>
          </a:custGeom>
          <a:solidFill>
            <a:srgbClr val="12284A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1034388" y="1165274"/>
            <a:ext cx="15424812" cy="646331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lang="en-GB" spc="-20" dirty="0"/>
              <a:t>Chronic Pellet Loss Case Study - </a:t>
            </a:r>
            <a:r>
              <a:rPr lang="en-GB" spc="-20" dirty="0" err="1"/>
              <a:t>Chessel</a:t>
            </a:r>
            <a:r>
              <a:rPr lang="en-GB" spc="-20" dirty="0"/>
              <a:t> Bay, England</a:t>
            </a:r>
            <a:endParaRPr spc="-20" dirty="0"/>
          </a:p>
        </p:txBody>
      </p:sp>
      <p:sp>
        <p:nvSpPr>
          <p:cNvPr id="11" name="object 11"/>
          <p:cNvSpPr txBox="1"/>
          <p:nvPr/>
        </p:nvSpPr>
        <p:spPr>
          <a:xfrm>
            <a:off x="1034388" y="246454"/>
            <a:ext cx="5502910" cy="3397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5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/>
                <a:cs typeface="Roboto"/>
              </a:rPr>
              <a:t>Mapping</a:t>
            </a:r>
            <a:r>
              <a:rPr kumimoji="0" sz="2050" b="0" i="0" u="none" strike="noStrike" kern="0" cap="none" spc="-7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/>
                <a:cs typeface="Roboto"/>
              </a:rPr>
              <a:t> </a:t>
            </a:r>
            <a:r>
              <a:rPr kumimoji="0" sz="205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/>
                <a:cs typeface="Roboto"/>
              </a:rPr>
              <a:t>The</a:t>
            </a:r>
            <a:r>
              <a:rPr kumimoji="0" sz="2050" b="0" i="0" u="none" strike="noStrike" kern="0" cap="none" spc="-2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/>
                <a:cs typeface="Roboto"/>
              </a:rPr>
              <a:t> </a:t>
            </a:r>
            <a:r>
              <a:rPr kumimoji="0" sz="205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/>
                <a:cs typeface="Roboto"/>
              </a:rPr>
              <a:t>Global</a:t>
            </a:r>
            <a:r>
              <a:rPr kumimoji="0" sz="2050" b="0" i="0" u="none" strike="noStrike" kern="0" cap="none" spc="-15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/>
                <a:cs typeface="Roboto"/>
              </a:rPr>
              <a:t> </a:t>
            </a:r>
            <a:r>
              <a:rPr kumimoji="0" sz="205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/>
                <a:cs typeface="Roboto"/>
              </a:rPr>
              <a:t>Plastic</a:t>
            </a:r>
            <a:r>
              <a:rPr kumimoji="0" sz="2050" b="0" i="0" u="none" strike="noStrike" kern="0" cap="none" spc="-2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/>
                <a:cs typeface="Roboto"/>
              </a:rPr>
              <a:t> </a:t>
            </a:r>
            <a:r>
              <a:rPr kumimoji="0" sz="205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/>
                <a:cs typeface="Roboto"/>
              </a:rPr>
              <a:t>Pellet</a:t>
            </a:r>
            <a:r>
              <a:rPr kumimoji="0" sz="2050" b="0" i="0" u="none" strike="noStrike" kern="0" cap="none" spc="-2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/>
                <a:cs typeface="Roboto"/>
              </a:rPr>
              <a:t> </a:t>
            </a:r>
            <a:r>
              <a:rPr kumimoji="0" sz="205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/>
                <a:cs typeface="Roboto"/>
              </a:rPr>
              <a:t>Supply</a:t>
            </a:r>
            <a:r>
              <a:rPr kumimoji="0" sz="2050" b="0" i="0" u="none" strike="noStrike" kern="0" cap="none" spc="-15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/>
                <a:cs typeface="Roboto"/>
              </a:rPr>
              <a:t> </a:t>
            </a:r>
            <a:r>
              <a:rPr kumimoji="0" sz="2050" b="0" i="0" u="none" strike="noStrike" kern="0" cap="none" spc="-1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/>
                <a:cs typeface="Roboto"/>
              </a:rPr>
              <a:t>Chain</a:t>
            </a:r>
            <a:endParaRPr kumimoji="0" sz="20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Roboto"/>
              <a:cs typeface="Roboto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034388" y="10709294"/>
            <a:ext cx="18010505" cy="0"/>
          </a:xfrm>
          <a:custGeom>
            <a:avLst/>
            <a:gdLst/>
            <a:ahLst/>
            <a:cxnLst/>
            <a:rect l="l" t="t" r="r" b="b"/>
            <a:pathLst>
              <a:path w="18010505">
                <a:moveTo>
                  <a:pt x="0" y="0"/>
                </a:moveTo>
                <a:lnTo>
                  <a:pt x="18009922" y="0"/>
                </a:lnTo>
              </a:path>
            </a:pathLst>
          </a:custGeom>
          <a:ln w="5235">
            <a:solidFill>
              <a:srgbClr val="12284A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4" name="object 3">
            <a:extLst>
              <a:ext uri="{FF2B5EF4-FFF2-40B4-BE49-F238E27FC236}">
                <a16:creationId xmlns:a16="http://schemas.microsoft.com/office/drawing/2014/main" id="{95F0C90B-D5A4-3FDD-496E-E91FD6D8E6CB}"/>
              </a:ext>
            </a:extLst>
          </p:cNvPr>
          <p:cNvSpPr txBox="1"/>
          <p:nvPr/>
        </p:nvSpPr>
        <p:spPr>
          <a:xfrm>
            <a:off x="10420715" y="9662973"/>
            <a:ext cx="9386328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ctr" defTabSz="91440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Roboto"/>
                <a:cs typeface="Roboto"/>
              </a:rPr>
              <a:t>Map of the mouth of River Itchen and identified pellets, plastic industries and protected areas</a:t>
            </a: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Roboto"/>
              <a:cs typeface="Roboto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548521F-D9C9-A318-47EC-8B991ADEEE5F}"/>
              </a:ext>
            </a:extLst>
          </p:cNvPr>
          <p:cNvSpPr txBox="1"/>
          <p:nvPr/>
        </p:nvSpPr>
        <p:spPr>
          <a:xfrm>
            <a:off x="786737" y="2346399"/>
            <a:ext cx="9413823" cy="82791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-Regular"/>
              </a:rPr>
              <a:t>Estuarine salt march and mud flat located in Southampton along River Itchen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-Regular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-Regular"/>
              </a:rPr>
              <a:t>Nature Reserve, Site of Special Scientific Interest (SSSI), Special Protection Area (SPA), Ramsar Site </a:t>
            </a:r>
            <a:b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</a:br>
            <a:endParaRPr kumimoji="0" lang="en-GB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Reported pellets since 2011 in 2023 </a:t>
            </a: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potentially from mismanagement of pellets from local plastic manufacturers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Approximately 243 million pellets and other microplastic fragments recovered</a:t>
            </a: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from site to date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Impacting nationally and internationally important habitats and seascapes with unknown environmental, chemical and health risks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Improvements required by following and enforcing </a:t>
            </a: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PAS510:2021</a:t>
            </a:r>
          </a:p>
        </p:txBody>
      </p:sp>
      <p:pic>
        <p:nvPicPr>
          <p:cNvPr id="4" name="Picture 3" descr="A map of a city&#10;&#10;Description automatically generated">
            <a:extLst>
              <a:ext uri="{FF2B5EF4-FFF2-40B4-BE49-F238E27FC236}">
                <a16:creationId xmlns:a16="http://schemas.microsoft.com/office/drawing/2014/main" id="{503F7F00-274B-E1CE-4197-F759AC54F2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0715" y="3104801"/>
            <a:ext cx="9386328" cy="6477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6354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20104100" cy="11308715"/>
            <a:chOff x="0" y="0"/>
            <a:chExt cx="20104100" cy="11308715"/>
          </a:xfrm>
        </p:grpSpPr>
        <p:sp>
          <p:nvSpPr>
            <p:cNvPr id="3" name="object 3"/>
            <p:cNvSpPr/>
            <p:nvPr/>
          </p:nvSpPr>
          <p:spPr>
            <a:xfrm>
              <a:off x="0" y="785316"/>
              <a:ext cx="20104100" cy="10523855"/>
            </a:xfrm>
            <a:custGeom>
              <a:avLst/>
              <a:gdLst/>
              <a:ahLst/>
              <a:cxnLst/>
              <a:rect l="l" t="t" r="r" b="b"/>
              <a:pathLst>
                <a:path w="20104100" h="10523855">
                  <a:moveTo>
                    <a:pt x="0" y="10523239"/>
                  </a:moveTo>
                  <a:lnTo>
                    <a:pt x="20104099" y="10523239"/>
                  </a:lnTo>
                  <a:lnTo>
                    <a:pt x="20104099" y="0"/>
                  </a:lnTo>
                  <a:lnTo>
                    <a:pt x="0" y="0"/>
                  </a:lnTo>
                  <a:lnTo>
                    <a:pt x="0" y="10523239"/>
                  </a:lnTo>
                  <a:close/>
                </a:path>
              </a:pathLst>
            </a:custGeom>
            <a:solidFill>
              <a:srgbClr val="B6CA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0"/>
              <a:ext cx="20104100" cy="785495"/>
            </a:xfrm>
            <a:custGeom>
              <a:avLst/>
              <a:gdLst/>
              <a:ahLst/>
              <a:cxnLst/>
              <a:rect l="l" t="t" r="r" b="b"/>
              <a:pathLst>
                <a:path w="20104100" h="785495">
                  <a:moveTo>
                    <a:pt x="20104099" y="0"/>
                  </a:moveTo>
                  <a:lnTo>
                    <a:pt x="0" y="0"/>
                  </a:lnTo>
                  <a:lnTo>
                    <a:pt x="0" y="785316"/>
                  </a:lnTo>
                  <a:lnTo>
                    <a:pt x="20104099" y="785316"/>
                  </a:lnTo>
                  <a:lnTo>
                    <a:pt x="20104099" y="0"/>
                  </a:lnTo>
                  <a:close/>
                </a:path>
              </a:pathLst>
            </a:custGeom>
            <a:solidFill>
              <a:srgbClr val="12284A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1034388" y="246454"/>
            <a:ext cx="5502910" cy="3397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050">
                <a:solidFill>
                  <a:srgbClr val="FFFFFF"/>
                </a:solidFill>
                <a:latin typeface="Roboto"/>
                <a:cs typeface="Roboto"/>
              </a:rPr>
              <a:t>Mapping</a:t>
            </a:r>
            <a:r>
              <a:rPr sz="2050" spc="-7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2050">
                <a:solidFill>
                  <a:srgbClr val="FFFFFF"/>
                </a:solidFill>
                <a:latin typeface="Roboto"/>
                <a:cs typeface="Roboto"/>
              </a:rPr>
              <a:t>The</a:t>
            </a:r>
            <a:r>
              <a:rPr sz="2050" spc="-2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2050">
                <a:solidFill>
                  <a:srgbClr val="FFFFFF"/>
                </a:solidFill>
                <a:latin typeface="Roboto"/>
                <a:cs typeface="Roboto"/>
              </a:rPr>
              <a:t>Global</a:t>
            </a:r>
            <a:r>
              <a:rPr sz="2050" spc="-15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2050">
                <a:solidFill>
                  <a:srgbClr val="FFFFFF"/>
                </a:solidFill>
                <a:latin typeface="Roboto"/>
                <a:cs typeface="Roboto"/>
              </a:rPr>
              <a:t>Plastic</a:t>
            </a:r>
            <a:r>
              <a:rPr sz="2050" spc="-2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2050">
                <a:solidFill>
                  <a:srgbClr val="FFFFFF"/>
                </a:solidFill>
                <a:latin typeface="Roboto"/>
                <a:cs typeface="Roboto"/>
              </a:rPr>
              <a:t>Pellet</a:t>
            </a:r>
            <a:r>
              <a:rPr sz="2050" spc="-2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2050">
                <a:solidFill>
                  <a:srgbClr val="FFFFFF"/>
                </a:solidFill>
                <a:latin typeface="Roboto"/>
                <a:cs typeface="Roboto"/>
              </a:rPr>
              <a:t>Supply</a:t>
            </a:r>
            <a:r>
              <a:rPr sz="2050" spc="-15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2050" spc="-10">
                <a:solidFill>
                  <a:srgbClr val="FFFFFF"/>
                </a:solidFill>
                <a:latin typeface="Roboto"/>
                <a:cs typeface="Roboto"/>
              </a:rPr>
              <a:t>Chain</a:t>
            </a:r>
            <a:endParaRPr sz="2050">
              <a:latin typeface="Roboto"/>
              <a:cs typeface="Roboto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6203176" y="7371556"/>
            <a:ext cx="3901440" cy="3937000"/>
          </a:xfrm>
          <a:custGeom>
            <a:avLst/>
            <a:gdLst/>
            <a:ahLst/>
            <a:cxnLst/>
            <a:rect l="l" t="t" r="r" b="b"/>
            <a:pathLst>
              <a:path w="3901440" h="3937000">
                <a:moveTo>
                  <a:pt x="3462274" y="63500"/>
                </a:moveTo>
                <a:lnTo>
                  <a:pt x="2245394" y="63500"/>
                </a:lnTo>
                <a:lnTo>
                  <a:pt x="1935447" y="152400"/>
                </a:lnTo>
                <a:lnTo>
                  <a:pt x="1892355" y="177800"/>
                </a:lnTo>
                <a:lnTo>
                  <a:pt x="1807123" y="203200"/>
                </a:lnTo>
                <a:lnTo>
                  <a:pt x="1764996" y="228600"/>
                </a:lnTo>
                <a:lnTo>
                  <a:pt x="1681751" y="254000"/>
                </a:lnTo>
                <a:lnTo>
                  <a:pt x="1640645" y="279400"/>
                </a:lnTo>
                <a:lnTo>
                  <a:pt x="1599893" y="292100"/>
                </a:lnTo>
                <a:lnTo>
                  <a:pt x="1519473" y="342900"/>
                </a:lnTo>
                <a:lnTo>
                  <a:pt x="1479818" y="355600"/>
                </a:lnTo>
                <a:lnTo>
                  <a:pt x="1363148" y="431800"/>
                </a:lnTo>
                <a:lnTo>
                  <a:pt x="1287344" y="482600"/>
                </a:lnTo>
                <a:lnTo>
                  <a:pt x="1213178" y="533400"/>
                </a:lnTo>
                <a:lnTo>
                  <a:pt x="1140702" y="584200"/>
                </a:lnTo>
                <a:lnTo>
                  <a:pt x="1069965" y="635000"/>
                </a:lnTo>
                <a:lnTo>
                  <a:pt x="1035265" y="673100"/>
                </a:lnTo>
                <a:lnTo>
                  <a:pt x="1001019" y="698500"/>
                </a:lnTo>
                <a:lnTo>
                  <a:pt x="967233" y="723900"/>
                </a:lnTo>
                <a:lnTo>
                  <a:pt x="933913" y="762000"/>
                </a:lnTo>
                <a:lnTo>
                  <a:pt x="901066" y="787400"/>
                </a:lnTo>
                <a:lnTo>
                  <a:pt x="868697" y="825500"/>
                </a:lnTo>
                <a:lnTo>
                  <a:pt x="836814" y="850900"/>
                </a:lnTo>
                <a:lnTo>
                  <a:pt x="805423" y="889000"/>
                </a:lnTo>
                <a:lnTo>
                  <a:pt x="774529" y="914400"/>
                </a:lnTo>
                <a:lnTo>
                  <a:pt x="744140" y="952500"/>
                </a:lnTo>
                <a:lnTo>
                  <a:pt x="714261" y="977900"/>
                </a:lnTo>
                <a:lnTo>
                  <a:pt x="684899" y="1016000"/>
                </a:lnTo>
                <a:lnTo>
                  <a:pt x="656059" y="1054100"/>
                </a:lnTo>
                <a:lnTo>
                  <a:pt x="627749" y="1092200"/>
                </a:lnTo>
                <a:lnTo>
                  <a:pt x="599975" y="1117600"/>
                </a:lnTo>
                <a:lnTo>
                  <a:pt x="572742" y="1155700"/>
                </a:lnTo>
                <a:lnTo>
                  <a:pt x="546058" y="1193800"/>
                </a:lnTo>
                <a:lnTo>
                  <a:pt x="519928" y="1231900"/>
                </a:lnTo>
                <a:lnTo>
                  <a:pt x="494359" y="1270000"/>
                </a:lnTo>
                <a:lnTo>
                  <a:pt x="469357" y="1308100"/>
                </a:lnTo>
                <a:lnTo>
                  <a:pt x="444928" y="1346200"/>
                </a:lnTo>
                <a:lnTo>
                  <a:pt x="421079" y="1384300"/>
                </a:lnTo>
                <a:lnTo>
                  <a:pt x="397815" y="1422400"/>
                </a:lnTo>
                <a:lnTo>
                  <a:pt x="375144" y="1460500"/>
                </a:lnTo>
                <a:lnTo>
                  <a:pt x="353072" y="1498600"/>
                </a:lnTo>
                <a:lnTo>
                  <a:pt x="331604" y="1549400"/>
                </a:lnTo>
                <a:lnTo>
                  <a:pt x="310747" y="1587500"/>
                </a:lnTo>
                <a:lnTo>
                  <a:pt x="290508" y="1625600"/>
                </a:lnTo>
                <a:lnTo>
                  <a:pt x="270892" y="1663700"/>
                </a:lnTo>
                <a:lnTo>
                  <a:pt x="251906" y="1714500"/>
                </a:lnTo>
                <a:lnTo>
                  <a:pt x="233557" y="1752600"/>
                </a:lnTo>
                <a:lnTo>
                  <a:pt x="215850" y="1790700"/>
                </a:lnTo>
                <a:lnTo>
                  <a:pt x="198792" y="1841500"/>
                </a:lnTo>
                <a:lnTo>
                  <a:pt x="182389" y="1879600"/>
                </a:lnTo>
                <a:lnTo>
                  <a:pt x="166647" y="1917700"/>
                </a:lnTo>
                <a:lnTo>
                  <a:pt x="151573" y="1968500"/>
                </a:lnTo>
                <a:lnTo>
                  <a:pt x="137173" y="2006600"/>
                </a:lnTo>
                <a:lnTo>
                  <a:pt x="123454" y="2057400"/>
                </a:lnTo>
                <a:lnTo>
                  <a:pt x="110421" y="2095500"/>
                </a:lnTo>
                <a:lnTo>
                  <a:pt x="98080" y="2146300"/>
                </a:lnTo>
                <a:lnTo>
                  <a:pt x="86439" y="2184400"/>
                </a:lnTo>
                <a:lnTo>
                  <a:pt x="75504" y="2235200"/>
                </a:lnTo>
                <a:lnTo>
                  <a:pt x="65280" y="2273300"/>
                </a:lnTo>
                <a:lnTo>
                  <a:pt x="55774" y="2324100"/>
                </a:lnTo>
                <a:lnTo>
                  <a:pt x="46992" y="2374900"/>
                </a:lnTo>
                <a:lnTo>
                  <a:pt x="38941" y="2413000"/>
                </a:lnTo>
                <a:lnTo>
                  <a:pt x="31627" y="2463800"/>
                </a:lnTo>
                <a:lnTo>
                  <a:pt x="25057" y="2514600"/>
                </a:lnTo>
                <a:lnTo>
                  <a:pt x="19235" y="2565400"/>
                </a:lnTo>
                <a:lnTo>
                  <a:pt x="14170" y="2603500"/>
                </a:lnTo>
                <a:lnTo>
                  <a:pt x="9866" y="2654300"/>
                </a:lnTo>
                <a:lnTo>
                  <a:pt x="6331" y="2705100"/>
                </a:lnTo>
                <a:lnTo>
                  <a:pt x="3570" y="2755900"/>
                </a:lnTo>
                <a:lnTo>
                  <a:pt x="1591" y="2794000"/>
                </a:lnTo>
                <a:lnTo>
                  <a:pt x="398" y="2844800"/>
                </a:lnTo>
                <a:lnTo>
                  <a:pt x="0" y="2895600"/>
                </a:lnTo>
                <a:lnTo>
                  <a:pt x="398" y="2946400"/>
                </a:lnTo>
                <a:lnTo>
                  <a:pt x="1591" y="2997200"/>
                </a:lnTo>
                <a:lnTo>
                  <a:pt x="3570" y="3048000"/>
                </a:lnTo>
                <a:lnTo>
                  <a:pt x="6331" y="3086100"/>
                </a:lnTo>
                <a:lnTo>
                  <a:pt x="9866" y="3136900"/>
                </a:lnTo>
                <a:lnTo>
                  <a:pt x="14170" y="3187700"/>
                </a:lnTo>
                <a:lnTo>
                  <a:pt x="19235" y="3238500"/>
                </a:lnTo>
                <a:lnTo>
                  <a:pt x="25057" y="3276600"/>
                </a:lnTo>
                <a:lnTo>
                  <a:pt x="31627" y="3327400"/>
                </a:lnTo>
                <a:lnTo>
                  <a:pt x="38941" y="3378200"/>
                </a:lnTo>
                <a:lnTo>
                  <a:pt x="46992" y="3416300"/>
                </a:lnTo>
                <a:lnTo>
                  <a:pt x="55774" y="3467100"/>
                </a:lnTo>
                <a:lnTo>
                  <a:pt x="65280" y="3517900"/>
                </a:lnTo>
                <a:lnTo>
                  <a:pt x="75504" y="3556000"/>
                </a:lnTo>
                <a:lnTo>
                  <a:pt x="86439" y="3606800"/>
                </a:lnTo>
                <a:lnTo>
                  <a:pt x="98080" y="3644900"/>
                </a:lnTo>
                <a:lnTo>
                  <a:pt x="110421" y="3695700"/>
                </a:lnTo>
                <a:lnTo>
                  <a:pt x="123454" y="3733800"/>
                </a:lnTo>
                <a:lnTo>
                  <a:pt x="137173" y="3784600"/>
                </a:lnTo>
                <a:lnTo>
                  <a:pt x="151573" y="3822700"/>
                </a:lnTo>
                <a:lnTo>
                  <a:pt x="166647" y="3873500"/>
                </a:lnTo>
                <a:lnTo>
                  <a:pt x="182389" y="3911600"/>
                </a:lnTo>
                <a:lnTo>
                  <a:pt x="193502" y="3937000"/>
                </a:lnTo>
                <a:lnTo>
                  <a:pt x="440775" y="3937000"/>
                </a:lnTo>
                <a:lnTo>
                  <a:pt x="424962" y="3911600"/>
                </a:lnTo>
                <a:lnTo>
                  <a:pt x="406597" y="3860800"/>
                </a:lnTo>
                <a:lnTo>
                  <a:pt x="389075" y="3810000"/>
                </a:lnTo>
                <a:lnTo>
                  <a:pt x="372406" y="3759200"/>
                </a:lnTo>
                <a:lnTo>
                  <a:pt x="356599" y="3721100"/>
                </a:lnTo>
                <a:lnTo>
                  <a:pt x="341664" y="3670300"/>
                </a:lnTo>
                <a:lnTo>
                  <a:pt x="327610" y="3619500"/>
                </a:lnTo>
                <a:lnTo>
                  <a:pt x="314448" y="3568700"/>
                </a:lnTo>
                <a:lnTo>
                  <a:pt x="302186" y="3517900"/>
                </a:lnTo>
                <a:lnTo>
                  <a:pt x="290835" y="3467100"/>
                </a:lnTo>
                <a:lnTo>
                  <a:pt x="280403" y="3429000"/>
                </a:lnTo>
                <a:lnTo>
                  <a:pt x="270900" y="3378200"/>
                </a:lnTo>
                <a:lnTo>
                  <a:pt x="262336" y="3327400"/>
                </a:lnTo>
                <a:lnTo>
                  <a:pt x="254720" y="3276600"/>
                </a:lnTo>
                <a:lnTo>
                  <a:pt x="248063" y="3225800"/>
                </a:lnTo>
                <a:lnTo>
                  <a:pt x="242372" y="3162300"/>
                </a:lnTo>
                <a:lnTo>
                  <a:pt x="237659" y="3111500"/>
                </a:lnTo>
                <a:lnTo>
                  <a:pt x="233933" y="3060700"/>
                </a:lnTo>
                <a:lnTo>
                  <a:pt x="231202" y="3009900"/>
                </a:lnTo>
                <a:lnTo>
                  <a:pt x="3900922" y="3009900"/>
                </a:lnTo>
                <a:lnTo>
                  <a:pt x="3900922" y="2781300"/>
                </a:lnTo>
                <a:lnTo>
                  <a:pt x="231202" y="2781300"/>
                </a:lnTo>
                <a:lnTo>
                  <a:pt x="233933" y="2730500"/>
                </a:lnTo>
                <a:lnTo>
                  <a:pt x="237659" y="2679700"/>
                </a:lnTo>
                <a:lnTo>
                  <a:pt x="242372" y="2628900"/>
                </a:lnTo>
                <a:lnTo>
                  <a:pt x="248063" y="2578100"/>
                </a:lnTo>
                <a:lnTo>
                  <a:pt x="254720" y="2527300"/>
                </a:lnTo>
                <a:lnTo>
                  <a:pt x="262336" y="2476500"/>
                </a:lnTo>
                <a:lnTo>
                  <a:pt x="270899" y="2425700"/>
                </a:lnTo>
                <a:lnTo>
                  <a:pt x="280402" y="2374900"/>
                </a:lnTo>
                <a:lnTo>
                  <a:pt x="290834" y="2324100"/>
                </a:lnTo>
                <a:lnTo>
                  <a:pt x="302185" y="2273300"/>
                </a:lnTo>
                <a:lnTo>
                  <a:pt x="314447" y="2222500"/>
                </a:lnTo>
                <a:lnTo>
                  <a:pt x="327609" y="2171700"/>
                </a:lnTo>
                <a:lnTo>
                  <a:pt x="341662" y="2120900"/>
                </a:lnTo>
                <a:lnTo>
                  <a:pt x="356597" y="2070100"/>
                </a:lnTo>
                <a:lnTo>
                  <a:pt x="372403" y="2032000"/>
                </a:lnTo>
                <a:lnTo>
                  <a:pt x="389072" y="1981200"/>
                </a:lnTo>
                <a:lnTo>
                  <a:pt x="406594" y="1930400"/>
                </a:lnTo>
                <a:lnTo>
                  <a:pt x="424959" y="1892300"/>
                </a:lnTo>
                <a:lnTo>
                  <a:pt x="444158" y="1841500"/>
                </a:lnTo>
                <a:lnTo>
                  <a:pt x="464181" y="1790700"/>
                </a:lnTo>
                <a:lnTo>
                  <a:pt x="485019" y="1752600"/>
                </a:lnTo>
                <a:lnTo>
                  <a:pt x="506662" y="1701800"/>
                </a:lnTo>
                <a:lnTo>
                  <a:pt x="529100" y="1663700"/>
                </a:lnTo>
                <a:lnTo>
                  <a:pt x="552324" y="1612900"/>
                </a:lnTo>
                <a:lnTo>
                  <a:pt x="576325" y="1574800"/>
                </a:lnTo>
                <a:lnTo>
                  <a:pt x="601093" y="1536700"/>
                </a:lnTo>
                <a:lnTo>
                  <a:pt x="626618" y="1485900"/>
                </a:lnTo>
                <a:lnTo>
                  <a:pt x="652891" y="1447800"/>
                </a:lnTo>
                <a:lnTo>
                  <a:pt x="679902" y="1409700"/>
                </a:lnTo>
                <a:lnTo>
                  <a:pt x="707642" y="1371600"/>
                </a:lnTo>
                <a:lnTo>
                  <a:pt x="736101" y="1320800"/>
                </a:lnTo>
                <a:lnTo>
                  <a:pt x="765269" y="1282700"/>
                </a:lnTo>
                <a:lnTo>
                  <a:pt x="795138" y="1244600"/>
                </a:lnTo>
                <a:lnTo>
                  <a:pt x="825697" y="1206500"/>
                </a:lnTo>
                <a:lnTo>
                  <a:pt x="856937" y="1168400"/>
                </a:lnTo>
                <a:lnTo>
                  <a:pt x="1298545" y="1168400"/>
                </a:lnTo>
                <a:lnTo>
                  <a:pt x="1186638" y="1104900"/>
                </a:lnTo>
                <a:lnTo>
                  <a:pt x="1099515" y="1054100"/>
                </a:lnTo>
                <a:lnTo>
                  <a:pt x="1014550" y="1003300"/>
                </a:lnTo>
                <a:lnTo>
                  <a:pt x="1049685" y="965200"/>
                </a:lnTo>
                <a:lnTo>
                  <a:pt x="1085442" y="927100"/>
                </a:lnTo>
                <a:lnTo>
                  <a:pt x="1121809" y="901700"/>
                </a:lnTo>
                <a:lnTo>
                  <a:pt x="1158778" y="863600"/>
                </a:lnTo>
                <a:lnTo>
                  <a:pt x="1196340" y="838200"/>
                </a:lnTo>
                <a:lnTo>
                  <a:pt x="1234483" y="800100"/>
                </a:lnTo>
                <a:lnTo>
                  <a:pt x="1312481" y="749300"/>
                </a:lnTo>
                <a:lnTo>
                  <a:pt x="1352315" y="711200"/>
                </a:lnTo>
                <a:lnTo>
                  <a:pt x="1433606" y="660400"/>
                </a:lnTo>
                <a:lnTo>
                  <a:pt x="1516998" y="609600"/>
                </a:lnTo>
                <a:lnTo>
                  <a:pt x="1602413" y="558800"/>
                </a:lnTo>
                <a:lnTo>
                  <a:pt x="1689776" y="508000"/>
                </a:lnTo>
                <a:lnTo>
                  <a:pt x="1734164" y="495300"/>
                </a:lnTo>
                <a:lnTo>
                  <a:pt x="1824304" y="444500"/>
                </a:lnTo>
                <a:lnTo>
                  <a:pt x="1870038" y="431800"/>
                </a:lnTo>
                <a:lnTo>
                  <a:pt x="1916200" y="406400"/>
                </a:lnTo>
                <a:lnTo>
                  <a:pt x="2009776" y="381000"/>
                </a:lnTo>
                <a:lnTo>
                  <a:pt x="2057170" y="355600"/>
                </a:lnTo>
                <a:lnTo>
                  <a:pt x="2349410" y="279400"/>
                </a:lnTo>
                <a:lnTo>
                  <a:pt x="2399340" y="279400"/>
                </a:lnTo>
                <a:lnTo>
                  <a:pt x="2449595" y="266700"/>
                </a:lnTo>
                <a:lnTo>
                  <a:pt x="3900922" y="266700"/>
                </a:lnTo>
                <a:lnTo>
                  <a:pt x="3900922" y="203200"/>
                </a:lnTo>
                <a:lnTo>
                  <a:pt x="3815314" y="177800"/>
                </a:lnTo>
                <a:lnTo>
                  <a:pt x="3772222" y="152400"/>
                </a:lnTo>
                <a:lnTo>
                  <a:pt x="3462274" y="63500"/>
                </a:lnTo>
                <a:close/>
              </a:path>
              <a:path w="3901440" h="3937000">
                <a:moveTo>
                  <a:pt x="1458500" y="3009900"/>
                </a:moveTo>
                <a:lnTo>
                  <a:pt x="1230025" y="3009900"/>
                </a:lnTo>
                <a:lnTo>
                  <a:pt x="1232013" y="3060700"/>
                </a:lnTo>
                <a:lnTo>
                  <a:pt x="1234711" y="3111500"/>
                </a:lnTo>
                <a:lnTo>
                  <a:pt x="1238117" y="3162300"/>
                </a:lnTo>
                <a:lnTo>
                  <a:pt x="1242228" y="3213100"/>
                </a:lnTo>
                <a:lnTo>
                  <a:pt x="1247042" y="3263900"/>
                </a:lnTo>
                <a:lnTo>
                  <a:pt x="1252555" y="3314700"/>
                </a:lnTo>
                <a:lnTo>
                  <a:pt x="1258766" y="3365500"/>
                </a:lnTo>
                <a:lnTo>
                  <a:pt x="1265671" y="3416300"/>
                </a:lnTo>
                <a:lnTo>
                  <a:pt x="1273268" y="3467100"/>
                </a:lnTo>
                <a:lnTo>
                  <a:pt x="1281555" y="3517900"/>
                </a:lnTo>
                <a:lnTo>
                  <a:pt x="1290529" y="3568700"/>
                </a:lnTo>
                <a:lnTo>
                  <a:pt x="1300188" y="3606800"/>
                </a:lnTo>
                <a:lnTo>
                  <a:pt x="1310528" y="3657600"/>
                </a:lnTo>
                <a:lnTo>
                  <a:pt x="1321548" y="3708400"/>
                </a:lnTo>
                <a:lnTo>
                  <a:pt x="1333244" y="3759200"/>
                </a:lnTo>
                <a:lnTo>
                  <a:pt x="1345615" y="3810000"/>
                </a:lnTo>
                <a:lnTo>
                  <a:pt x="1358657" y="3860800"/>
                </a:lnTo>
                <a:lnTo>
                  <a:pt x="1372368" y="3898900"/>
                </a:lnTo>
                <a:lnTo>
                  <a:pt x="1384286" y="3937000"/>
                </a:lnTo>
                <a:lnTo>
                  <a:pt x="1624099" y="3937000"/>
                </a:lnTo>
                <a:lnTo>
                  <a:pt x="1615519" y="3911600"/>
                </a:lnTo>
                <a:lnTo>
                  <a:pt x="1600379" y="3873500"/>
                </a:lnTo>
                <a:lnTo>
                  <a:pt x="1585978" y="3822700"/>
                </a:lnTo>
                <a:lnTo>
                  <a:pt x="1572318" y="3771900"/>
                </a:lnTo>
                <a:lnTo>
                  <a:pt x="1559404" y="3721100"/>
                </a:lnTo>
                <a:lnTo>
                  <a:pt x="1547238" y="3670300"/>
                </a:lnTo>
                <a:lnTo>
                  <a:pt x="1535823" y="3619500"/>
                </a:lnTo>
                <a:lnTo>
                  <a:pt x="1525162" y="3568700"/>
                </a:lnTo>
                <a:lnTo>
                  <a:pt x="1515258" y="3517900"/>
                </a:lnTo>
                <a:lnTo>
                  <a:pt x="1506114" y="3467100"/>
                </a:lnTo>
                <a:lnTo>
                  <a:pt x="1497732" y="3416300"/>
                </a:lnTo>
                <a:lnTo>
                  <a:pt x="1490116" y="3365500"/>
                </a:lnTo>
                <a:lnTo>
                  <a:pt x="1483270" y="3314700"/>
                </a:lnTo>
                <a:lnTo>
                  <a:pt x="1477195" y="3263900"/>
                </a:lnTo>
                <a:lnTo>
                  <a:pt x="1471894" y="3213100"/>
                </a:lnTo>
                <a:lnTo>
                  <a:pt x="1467372" y="3162300"/>
                </a:lnTo>
                <a:lnTo>
                  <a:pt x="1463630" y="3111500"/>
                </a:lnTo>
                <a:lnTo>
                  <a:pt x="1460671" y="3060700"/>
                </a:lnTo>
                <a:lnTo>
                  <a:pt x="1458500" y="3009900"/>
                </a:lnTo>
                <a:close/>
              </a:path>
              <a:path w="3901440" h="3937000">
                <a:moveTo>
                  <a:pt x="2967988" y="3009900"/>
                </a:moveTo>
                <a:lnTo>
                  <a:pt x="2739680" y="3009900"/>
                </a:lnTo>
                <a:lnTo>
                  <a:pt x="2739680" y="3937000"/>
                </a:lnTo>
                <a:lnTo>
                  <a:pt x="2967988" y="3937000"/>
                </a:lnTo>
                <a:lnTo>
                  <a:pt x="2967988" y="3009900"/>
                </a:lnTo>
                <a:close/>
              </a:path>
              <a:path w="3901440" h="3937000">
                <a:moveTo>
                  <a:pt x="1298545" y="1168400"/>
                </a:moveTo>
                <a:lnTo>
                  <a:pt x="856937" y="1168400"/>
                </a:lnTo>
                <a:lnTo>
                  <a:pt x="897099" y="1193800"/>
                </a:lnTo>
                <a:lnTo>
                  <a:pt x="978820" y="1244600"/>
                </a:lnTo>
                <a:lnTo>
                  <a:pt x="1104807" y="1320800"/>
                </a:lnTo>
                <a:lnTo>
                  <a:pt x="1234740" y="1397000"/>
                </a:lnTo>
                <a:lnTo>
                  <a:pt x="1278901" y="1409700"/>
                </a:lnTo>
                <a:lnTo>
                  <a:pt x="1368464" y="1460500"/>
                </a:lnTo>
                <a:lnTo>
                  <a:pt x="1413854" y="1473200"/>
                </a:lnTo>
                <a:lnTo>
                  <a:pt x="1459642" y="1498600"/>
                </a:lnTo>
                <a:lnTo>
                  <a:pt x="1505823" y="1511300"/>
                </a:lnTo>
                <a:lnTo>
                  <a:pt x="1486852" y="1562100"/>
                </a:lnTo>
                <a:lnTo>
                  <a:pt x="1468530" y="1612900"/>
                </a:lnTo>
                <a:lnTo>
                  <a:pt x="1450859" y="1651000"/>
                </a:lnTo>
                <a:lnTo>
                  <a:pt x="1433842" y="1701800"/>
                </a:lnTo>
                <a:lnTo>
                  <a:pt x="1417481" y="1752600"/>
                </a:lnTo>
                <a:lnTo>
                  <a:pt x="1401778" y="1790700"/>
                </a:lnTo>
                <a:lnTo>
                  <a:pt x="1386737" y="1841500"/>
                </a:lnTo>
                <a:lnTo>
                  <a:pt x="1372360" y="1892300"/>
                </a:lnTo>
                <a:lnTo>
                  <a:pt x="1358650" y="1930400"/>
                </a:lnTo>
                <a:lnTo>
                  <a:pt x="1345608" y="1981200"/>
                </a:lnTo>
                <a:lnTo>
                  <a:pt x="1333238" y="2032000"/>
                </a:lnTo>
                <a:lnTo>
                  <a:pt x="1321542" y="2082800"/>
                </a:lnTo>
                <a:lnTo>
                  <a:pt x="1310523" y="2133600"/>
                </a:lnTo>
                <a:lnTo>
                  <a:pt x="1300183" y="2184400"/>
                </a:lnTo>
                <a:lnTo>
                  <a:pt x="1290525" y="2235200"/>
                </a:lnTo>
                <a:lnTo>
                  <a:pt x="1281552" y="2273300"/>
                </a:lnTo>
                <a:lnTo>
                  <a:pt x="1273265" y="2324100"/>
                </a:lnTo>
                <a:lnTo>
                  <a:pt x="1265668" y="2374900"/>
                </a:lnTo>
                <a:lnTo>
                  <a:pt x="1258764" y="2425700"/>
                </a:lnTo>
                <a:lnTo>
                  <a:pt x="1252554" y="2476500"/>
                </a:lnTo>
                <a:lnTo>
                  <a:pt x="1247041" y="2527300"/>
                </a:lnTo>
                <a:lnTo>
                  <a:pt x="1242228" y="2578100"/>
                </a:lnTo>
                <a:lnTo>
                  <a:pt x="1238117" y="2628900"/>
                </a:lnTo>
                <a:lnTo>
                  <a:pt x="1234711" y="2679700"/>
                </a:lnTo>
                <a:lnTo>
                  <a:pt x="1232013" y="2730500"/>
                </a:lnTo>
                <a:lnTo>
                  <a:pt x="1230025" y="2781300"/>
                </a:lnTo>
                <a:lnTo>
                  <a:pt x="1458500" y="2781300"/>
                </a:lnTo>
                <a:lnTo>
                  <a:pt x="1460671" y="2730500"/>
                </a:lnTo>
                <a:lnTo>
                  <a:pt x="1463629" y="2679700"/>
                </a:lnTo>
                <a:lnTo>
                  <a:pt x="1467371" y="2628900"/>
                </a:lnTo>
                <a:lnTo>
                  <a:pt x="1471894" y="2578100"/>
                </a:lnTo>
                <a:lnTo>
                  <a:pt x="1477194" y="2527300"/>
                </a:lnTo>
                <a:lnTo>
                  <a:pt x="1483268" y="2476500"/>
                </a:lnTo>
                <a:lnTo>
                  <a:pt x="1490115" y="2425700"/>
                </a:lnTo>
                <a:lnTo>
                  <a:pt x="1497730" y="2374900"/>
                </a:lnTo>
                <a:lnTo>
                  <a:pt x="1506111" y="2324100"/>
                </a:lnTo>
                <a:lnTo>
                  <a:pt x="1515255" y="2273300"/>
                </a:lnTo>
                <a:lnTo>
                  <a:pt x="1525159" y="2222500"/>
                </a:lnTo>
                <a:lnTo>
                  <a:pt x="1535820" y="2171700"/>
                </a:lnTo>
                <a:lnTo>
                  <a:pt x="1547235" y="2120900"/>
                </a:lnTo>
                <a:lnTo>
                  <a:pt x="1559401" y="2070100"/>
                </a:lnTo>
                <a:lnTo>
                  <a:pt x="1572315" y="2019300"/>
                </a:lnTo>
                <a:lnTo>
                  <a:pt x="1585974" y="1968500"/>
                </a:lnTo>
                <a:lnTo>
                  <a:pt x="1600376" y="1917700"/>
                </a:lnTo>
                <a:lnTo>
                  <a:pt x="1615517" y="1879600"/>
                </a:lnTo>
                <a:lnTo>
                  <a:pt x="1631394" y="1828800"/>
                </a:lnTo>
                <a:lnTo>
                  <a:pt x="1648005" y="1778000"/>
                </a:lnTo>
                <a:lnTo>
                  <a:pt x="1665346" y="1727200"/>
                </a:lnTo>
                <a:lnTo>
                  <a:pt x="1683414" y="1689100"/>
                </a:lnTo>
                <a:lnTo>
                  <a:pt x="1702207" y="1638300"/>
                </a:lnTo>
                <a:lnTo>
                  <a:pt x="1721722" y="1587500"/>
                </a:lnTo>
                <a:lnTo>
                  <a:pt x="3900922" y="1587500"/>
                </a:lnTo>
                <a:lnTo>
                  <a:pt x="3900922" y="1536700"/>
                </a:lnTo>
                <a:lnTo>
                  <a:pt x="2687075" y="1536700"/>
                </a:lnTo>
                <a:lnTo>
                  <a:pt x="2634632" y="1524000"/>
                </a:lnTo>
                <a:lnTo>
                  <a:pt x="2530251" y="1524000"/>
                </a:lnTo>
                <a:lnTo>
                  <a:pt x="2478326" y="1511300"/>
                </a:lnTo>
                <a:lnTo>
                  <a:pt x="2426585" y="1511300"/>
                </a:lnTo>
                <a:lnTo>
                  <a:pt x="2375033" y="1498600"/>
                </a:lnTo>
                <a:lnTo>
                  <a:pt x="2323676" y="1498600"/>
                </a:lnTo>
                <a:lnTo>
                  <a:pt x="2272519" y="1485900"/>
                </a:lnTo>
                <a:lnTo>
                  <a:pt x="2221569" y="1485900"/>
                </a:lnTo>
                <a:lnTo>
                  <a:pt x="1822054" y="1384300"/>
                </a:lnTo>
                <a:lnTo>
                  <a:pt x="1846359" y="1333500"/>
                </a:lnTo>
                <a:lnTo>
                  <a:pt x="1863042" y="1308100"/>
                </a:lnTo>
                <a:lnTo>
                  <a:pt x="1603746" y="1308100"/>
                </a:lnTo>
                <a:lnTo>
                  <a:pt x="1555478" y="1282700"/>
                </a:lnTo>
                <a:lnTo>
                  <a:pt x="1507672" y="1270000"/>
                </a:lnTo>
                <a:lnTo>
                  <a:pt x="1413481" y="1219200"/>
                </a:lnTo>
                <a:lnTo>
                  <a:pt x="1367110" y="1206500"/>
                </a:lnTo>
                <a:lnTo>
                  <a:pt x="1298545" y="1168400"/>
                </a:lnTo>
                <a:close/>
              </a:path>
              <a:path w="3901440" h="3937000">
                <a:moveTo>
                  <a:pt x="2967988" y="1765300"/>
                </a:moveTo>
                <a:lnTo>
                  <a:pt x="2739680" y="1765300"/>
                </a:lnTo>
                <a:lnTo>
                  <a:pt x="2739680" y="2781300"/>
                </a:lnTo>
                <a:lnTo>
                  <a:pt x="2967988" y="2781300"/>
                </a:lnTo>
                <a:lnTo>
                  <a:pt x="2967988" y="1765300"/>
                </a:lnTo>
                <a:close/>
              </a:path>
              <a:path w="3901440" h="3937000">
                <a:moveTo>
                  <a:pt x="3125251" y="1752600"/>
                </a:moveTo>
                <a:lnTo>
                  <a:pt x="2582415" y="1752600"/>
                </a:lnTo>
                <a:lnTo>
                  <a:pt x="2634686" y="1765300"/>
                </a:lnTo>
                <a:lnTo>
                  <a:pt x="3072981" y="1765300"/>
                </a:lnTo>
                <a:lnTo>
                  <a:pt x="3125251" y="1752600"/>
                </a:lnTo>
                <a:close/>
              </a:path>
              <a:path w="3901440" h="3937000">
                <a:moveTo>
                  <a:pt x="3281099" y="1739900"/>
                </a:moveTo>
                <a:lnTo>
                  <a:pt x="2426566" y="1739900"/>
                </a:lnTo>
                <a:lnTo>
                  <a:pt x="2478350" y="1752600"/>
                </a:lnTo>
                <a:lnTo>
                  <a:pt x="3229315" y="1752600"/>
                </a:lnTo>
                <a:lnTo>
                  <a:pt x="3281099" y="1739900"/>
                </a:lnTo>
                <a:close/>
              </a:path>
              <a:path w="3901440" h="3937000">
                <a:moveTo>
                  <a:pt x="3384149" y="1727200"/>
                </a:moveTo>
                <a:lnTo>
                  <a:pt x="2323516" y="1727200"/>
                </a:lnTo>
                <a:lnTo>
                  <a:pt x="2374953" y="1739900"/>
                </a:lnTo>
                <a:lnTo>
                  <a:pt x="3332712" y="1739900"/>
                </a:lnTo>
                <a:lnTo>
                  <a:pt x="3384149" y="1727200"/>
                </a:lnTo>
                <a:close/>
              </a:path>
              <a:path w="3901440" h="3937000">
                <a:moveTo>
                  <a:pt x="3537356" y="1701800"/>
                </a:moveTo>
                <a:lnTo>
                  <a:pt x="2170309" y="1701800"/>
                </a:lnTo>
                <a:lnTo>
                  <a:pt x="2272260" y="1727200"/>
                </a:lnTo>
                <a:lnTo>
                  <a:pt x="3435405" y="1727200"/>
                </a:lnTo>
                <a:lnTo>
                  <a:pt x="3537356" y="1701800"/>
                </a:lnTo>
                <a:close/>
              </a:path>
              <a:path w="3901440" h="3937000">
                <a:moveTo>
                  <a:pt x="3900922" y="1587500"/>
                </a:moveTo>
                <a:lnTo>
                  <a:pt x="1721722" y="1587500"/>
                </a:lnTo>
                <a:lnTo>
                  <a:pt x="1770679" y="1612900"/>
                </a:lnTo>
                <a:lnTo>
                  <a:pt x="2119623" y="1701800"/>
                </a:lnTo>
                <a:lnTo>
                  <a:pt x="3588041" y="1701800"/>
                </a:lnTo>
                <a:lnTo>
                  <a:pt x="3887799" y="1625600"/>
                </a:lnTo>
                <a:lnTo>
                  <a:pt x="3900922" y="1612900"/>
                </a:lnTo>
                <a:lnTo>
                  <a:pt x="3900922" y="1587500"/>
                </a:lnTo>
                <a:close/>
              </a:path>
              <a:path w="3901440" h="3937000">
                <a:moveTo>
                  <a:pt x="2967988" y="342900"/>
                </a:moveTo>
                <a:lnTo>
                  <a:pt x="2739680" y="342900"/>
                </a:lnTo>
                <a:lnTo>
                  <a:pt x="2739680" y="1536700"/>
                </a:lnTo>
                <a:lnTo>
                  <a:pt x="2967988" y="1536700"/>
                </a:lnTo>
                <a:lnTo>
                  <a:pt x="2967988" y="342900"/>
                </a:lnTo>
                <a:close/>
              </a:path>
              <a:path w="3901440" h="3937000">
                <a:moveTo>
                  <a:pt x="3354651" y="342900"/>
                </a:moveTo>
                <a:lnTo>
                  <a:pt x="2967988" y="342900"/>
                </a:lnTo>
                <a:lnTo>
                  <a:pt x="3007973" y="368300"/>
                </a:lnTo>
                <a:lnTo>
                  <a:pt x="3086609" y="419100"/>
                </a:lnTo>
                <a:lnTo>
                  <a:pt x="3125238" y="457200"/>
                </a:lnTo>
                <a:lnTo>
                  <a:pt x="3163392" y="482600"/>
                </a:lnTo>
                <a:lnTo>
                  <a:pt x="3201062" y="520700"/>
                </a:lnTo>
                <a:lnTo>
                  <a:pt x="3238237" y="546100"/>
                </a:lnTo>
                <a:lnTo>
                  <a:pt x="3274907" y="584200"/>
                </a:lnTo>
                <a:lnTo>
                  <a:pt x="3311059" y="622300"/>
                </a:lnTo>
                <a:lnTo>
                  <a:pt x="3346684" y="647700"/>
                </a:lnTo>
                <a:lnTo>
                  <a:pt x="3381772" y="685800"/>
                </a:lnTo>
                <a:lnTo>
                  <a:pt x="3416311" y="723900"/>
                </a:lnTo>
                <a:lnTo>
                  <a:pt x="3450290" y="762000"/>
                </a:lnTo>
                <a:lnTo>
                  <a:pt x="3483700" y="800100"/>
                </a:lnTo>
                <a:lnTo>
                  <a:pt x="3516529" y="838200"/>
                </a:lnTo>
                <a:lnTo>
                  <a:pt x="3548766" y="876300"/>
                </a:lnTo>
                <a:lnTo>
                  <a:pt x="3580402" y="914400"/>
                </a:lnTo>
                <a:lnTo>
                  <a:pt x="3611425" y="952500"/>
                </a:lnTo>
                <a:lnTo>
                  <a:pt x="3641824" y="990600"/>
                </a:lnTo>
                <a:lnTo>
                  <a:pt x="3671589" y="1028700"/>
                </a:lnTo>
                <a:lnTo>
                  <a:pt x="3700710" y="1079500"/>
                </a:lnTo>
                <a:lnTo>
                  <a:pt x="3729175" y="1117600"/>
                </a:lnTo>
                <a:lnTo>
                  <a:pt x="3756974" y="1155700"/>
                </a:lnTo>
                <a:lnTo>
                  <a:pt x="3784096" y="1206500"/>
                </a:lnTo>
                <a:lnTo>
                  <a:pt x="3810531" y="1244600"/>
                </a:lnTo>
                <a:lnTo>
                  <a:pt x="3836268" y="1295400"/>
                </a:lnTo>
                <a:lnTo>
                  <a:pt x="3861296" y="1333500"/>
                </a:lnTo>
                <a:lnTo>
                  <a:pt x="3885604" y="1384300"/>
                </a:lnTo>
                <a:lnTo>
                  <a:pt x="3486091" y="1485900"/>
                </a:lnTo>
                <a:lnTo>
                  <a:pt x="3435142" y="1485900"/>
                </a:lnTo>
                <a:lnTo>
                  <a:pt x="3383986" y="1498600"/>
                </a:lnTo>
                <a:lnTo>
                  <a:pt x="3332630" y="1498600"/>
                </a:lnTo>
                <a:lnTo>
                  <a:pt x="3281078" y="1511300"/>
                </a:lnTo>
                <a:lnTo>
                  <a:pt x="3229338" y="1511300"/>
                </a:lnTo>
                <a:lnTo>
                  <a:pt x="3177413" y="1524000"/>
                </a:lnTo>
                <a:lnTo>
                  <a:pt x="3073035" y="1524000"/>
                </a:lnTo>
                <a:lnTo>
                  <a:pt x="3020592" y="1536700"/>
                </a:lnTo>
                <a:lnTo>
                  <a:pt x="3900922" y="1536700"/>
                </a:lnTo>
                <a:lnTo>
                  <a:pt x="3900922" y="965200"/>
                </a:lnTo>
                <a:lnTo>
                  <a:pt x="3896731" y="952500"/>
                </a:lnTo>
                <a:lnTo>
                  <a:pt x="3868151" y="914400"/>
                </a:lnTo>
                <a:lnTo>
                  <a:pt x="3838996" y="876300"/>
                </a:lnTo>
                <a:lnTo>
                  <a:pt x="3809269" y="825500"/>
                </a:lnTo>
                <a:lnTo>
                  <a:pt x="3778976" y="787400"/>
                </a:lnTo>
                <a:lnTo>
                  <a:pt x="3748123" y="749300"/>
                </a:lnTo>
                <a:lnTo>
                  <a:pt x="3716715" y="711200"/>
                </a:lnTo>
                <a:lnTo>
                  <a:pt x="3684756" y="673100"/>
                </a:lnTo>
                <a:lnTo>
                  <a:pt x="3652252" y="635000"/>
                </a:lnTo>
                <a:lnTo>
                  <a:pt x="3619209" y="596900"/>
                </a:lnTo>
                <a:lnTo>
                  <a:pt x="3585631" y="558800"/>
                </a:lnTo>
                <a:lnTo>
                  <a:pt x="3551524" y="533400"/>
                </a:lnTo>
                <a:lnTo>
                  <a:pt x="3516894" y="495300"/>
                </a:lnTo>
                <a:lnTo>
                  <a:pt x="3481744" y="457200"/>
                </a:lnTo>
                <a:lnTo>
                  <a:pt x="3446081" y="431800"/>
                </a:lnTo>
                <a:lnTo>
                  <a:pt x="3409911" y="393700"/>
                </a:lnTo>
                <a:lnTo>
                  <a:pt x="3373237" y="355600"/>
                </a:lnTo>
                <a:lnTo>
                  <a:pt x="3354651" y="342900"/>
                </a:lnTo>
                <a:close/>
              </a:path>
              <a:path w="3901440" h="3937000">
                <a:moveTo>
                  <a:pt x="3260251" y="266700"/>
                </a:moveTo>
                <a:lnTo>
                  <a:pt x="2449595" y="266700"/>
                </a:lnTo>
                <a:lnTo>
                  <a:pt x="2411522" y="292100"/>
                </a:lnTo>
                <a:lnTo>
                  <a:pt x="2373892" y="330200"/>
                </a:lnTo>
                <a:lnTo>
                  <a:pt x="2336715" y="355600"/>
                </a:lnTo>
                <a:lnTo>
                  <a:pt x="2299999" y="393700"/>
                </a:lnTo>
                <a:lnTo>
                  <a:pt x="2263753" y="431800"/>
                </a:lnTo>
                <a:lnTo>
                  <a:pt x="2227987" y="457200"/>
                </a:lnTo>
                <a:lnTo>
                  <a:pt x="2192709" y="495300"/>
                </a:lnTo>
                <a:lnTo>
                  <a:pt x="2157929" y="533400"/>
                </a:lnTo>
                <a:lnTo>
                  <a:pt x="2123656" y="571500"/>
                </a:lnTo>
                <a:lnTo>
                  <a:pt x="2089899" y="596900"/>
                </a:lnTo>
                <a:lnTo>
                  <a:pt x="2056666" y="635000"/>
                </a:lnTo>
                <a:lnTo>
                  <a:pt x="2023968" y="673100"/>
                </a:lnTo>
                <a:lnTo>
                  <a:pt x="1991812" y="711200"/>
                </a:lnTo>
                <a:lnTo>
                  <a:pt x="1960209" y="749300"/>
                </a:lnTo>
                <a:lnTo>
                  <a:pt x="1929167" y="787400"/>
                </a:lnTo>
                <a:lnTo>
                  <a:pt x="1898696" y="838200"/>
                </a:lnTo>
                <a:lnTo>
                  <a:pt x="1868803" y="876300"/>
                </a:lnTo>
                <a:lnTo>
                  <a:pt x="1839500" y="914400"/>
                </a:lnTo>
                <a:lnTo>
                  <a:pt x="1810793" y="952500"/>
                </a:lnTo>
                <a:lnTo>
                  <a:pt x="1782694" y="1003300"/>
                </a:lnTo>
                <a:lnTo>
                  <a:pt x="1755210" y="1041400"/>
                </a:lnTo>
                <a:lnTo>
                  <a:pt x="1728351" y="1079500"/>
                </a:lnTo>
                <a:lnTo>
                  <a:pt x="1702126" y="1130300"/>
                </a:lnTo>
                <a:lnTo>
                  <a:pt x="1676544" y="1168400"/>
                </a:lnTo>
                <a:lnTo>
                  <a:pt x="1651614" y="1219200"/>
                </a:lnTo>
                <a:lnTo>
                  <a:pt x="1627345" y="1257300"/>
                </a:lnTo>
                <a:lnTo>
                  <a:pt x="1603746" y="1308100"/>
                </a:lnTo>
                <a:lnTo>
                  <a:pt x="1863042" y="1308100"/>
                </a:lnTo>
                <a:lnTo>
                  <a:pt x="1871384" y="1295400"/>
                </a:lnTo>
                <a:lnTo>
                  <a:pt x="1897118" y="1244600"/>
                </a:lnTo>
                <a:lnTo>
                  <a:pt x="1923550" y="1206500"/>
                </a:lnTo>
                <a:lnTo>
                  <a:pt x="1950670" y="1155700"/>
                </a:lnTo>
                <a:lnTo>
                  <a:pt x="1978467" y="1117600"/>
                </a:lnTo>
                <a:lnTo>
                  <a:pt x="2006931" y="1079500"/>
                </a:lnTo>
                <a:lnTo>
                  <a:pt x="2036050" y="1028700"/>
                </a:lnTo>
                <a:lnTo>
                  <a:pt x="2065815" y="990600"/>
                </a:lnTo>
                <a:lnTo>
                  <a:pt x="2096213" y="952500"/>
                </a:lnTo>
                <a:lnTo>
                  <a:pt x="2127236" y="914400"/>
                </a:lnTo>
                <a:lnTo>
                  <a:pt x="2158871" y="876300"/>
                </a:lnTo>
                <a:lnTo>
                  <a:pt x="2191108" y="838200"/>
                </a:lnTo>
                <a:lnTo>
                  <a:pt x="2223938" y="800100"/>
                </a:lnTo>
                <a:lnTo>
                  <a:pt x="2257348" y="762000"/>
                </a:lnTo>
                <a:lnTo>
                  <a:pt x="2291328" y="723900"/>
                </a:lnTo>
                <a:lnTo>
                  <a:pt x="2325868" y="685800"/>
                </a:lnTo>
                <a:lnTo>
                  <a:pt x="2360957" y="647700"/>
                </a:lnTo>
                <a:lnTo>
                  <a:pt x="2396584" y="622300"/>
                </a:lnTo>
                <a:lnTo>
                  <a:pt x="2432738" y="584200"/>
                </a:lnTo>
                <a:lnTo>
                  <a:pt x="2469409" y="546100"/>
                </a:lnTo>
                <a:lnTo>
                  <a:pt x="2506586" y="520700"/>
                </a:lnTo>
                <a:lnTo>
                  <a:pt x="2544259" y="482600"/>
                </a:lnTo>
                <a:lnTo>
                  <a:pt x="2582417" y="457200"/>
                </a:lnTo>
                <a:lnTo>
                  <a:pt x="2621048" y="419100"/>
                </a:lnTo>
                <a:lnTo>
                  <a:pt x="2699691" y="368300"/>
                </a:lnTo>
                <a:lnTo>
                  <a:pt x="2739680" y="342900"/>
                </a:lnTo>
                <a:lnTo>
                  <a:pt x="3354651" y="342900"/>
                </a:lnTo>
                <a:lnTo>
                  <a:pt x="3336066" y="330200"/>
                </a:lnTo>
                <a:lnTo>
                  <a:pt x="3298402" y="292100"/>
                </a:lnTo>
                <a:lnTo>
                  <a:pt x="3260251" y="266700"/>
                </a:lnTo>
                <a:close/>
              </a:path>
              <a:path w="3901440" h="3937000">
                <a:moveTo>
                  <a:pt x="3900922" y="266700"/>
                </a:moveTo>
                <a:lnTo>
                  <a:pt x="3260251" y="266700"/>
                </a:lnTo>
                <a:lnTo>
                  <a:pt x="3310425" y="279400"/>
                </a:lnTo>
                <a:lnTo>
                  <a:pt x="3360276" y="279400"/>
                </a:lnTo>
                <a:lnTo>
                  <a:pt x="3652052" y="355600"/>
                </a:lnTo>
                <a:lnTo>
                  <a:pt x="3699371" y="381000"/>
                </a:lnTo>
                <a:lnTo>
                  <a:pt x="3792799" y="406400"/>
                </a:lnTo>
                <a:lnTo>
                  <a:pt x="3838890" y="431800"/>
                </a:lnTo>
                <a:lnTo>
                  <a:pt x="3884552" y="444500"/>
                </a:lnTo>
                <a:lnTo>
                  <a:pt x="3900922" y="457200"/>
                </a:lnTo>
                <a:lnTo>
                  <a:pt x="3900922" y="266700"/>
                </a:lnTo>
                <a:close/>
              </a:path>
              <a:path w="3901440" h="3937000">
                <a:moveTo>
                  <a:pt x="3325338" y="38100"/>
                </a:moveTo>
                <a:lnTo>
                  <a:pt x="2382331" y="38100"/>
                </a:lnTo>
                <a:lnTo>
                  <a:pt x="2290783" y="63500"/>
                </a:lnTo>
                <a:lnTo>
                  <a:pt x="3416885" y="63500"/>
                </a:lnTo>
                <a:lnTo>
                  <a:pt x="3325338" y="38100"/>
                </a:lnTo>
                <a:close/>
              </a:path>
              <a:path w="3901440" h="3937000">
                <a:moveTo>
                  <a:pt x="3232805" y="25400"/>
                </a:moveTo>
                <a:lnTo>
                  <a:pt x="2474863" y="25400"/>
                </a:lnTo>
                <a:lnTo>
                  <a:pt x="2428477" y="38100"/>
                </a:lnTo>
                <a:lnTo>
                  <a:pt x="3279191" y="38100"/>
                </a:lnTo>
                <a:lnTo>
                  <a:pt x="3232805" y="25400"/>
                </a:lnTo>
                <a:close/>
              </a:path>
              <a:path w="3901440" h="3937000">
                <a:moveTo>
                  <a:pt x="3139338" y="12700"/>
                </a:moveTo>
                <a:lnTo>
                  <a:pt x="2568330" y="12700"/>
                </a:lnTo>
                <a:lnTo>
                  <a:pt x="2521483" y="25400"/>
                </a:lnTo>
                <a:lnTo>
                  <a:pt x="3186185" y="25400"/>
                </a:lnTo>
                <a:lnTo>
                  <a:pt x="3139338" y="12700"/>
                </a:lnTo>
                <a:close/>
              </a:path>
              <a:path w="3901440" h="3937000">
                <a:moveTo>
                  <a:pt x="2949802" y="0"/>
                </a:moveTo>
                <a:lnTo>
                  <a:pt x="2757866" y="0"/>
                </a:lnTo>
                <a:lnTo>
                  <a:pt x="2710172" y="12700"/>
                </a:lnTo>
                <a:lnTo>
                  <a:pt x="2997496" y="12700"/>
                </a:lnTo>
                <a:lnTo>
                  <a:pt x="29498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2">
            <a:extLst>
              <a:ext uri="{FF2B5EF4-FFF2-40B4-BE49-F238E27FC236}">
                <a16:creationId xmlns:a16="http://schemas.microsoft.com/office/drawing/2014/main" id="{843601E9-672F-739D-703B-527B5F659A28}"/>
              </a:ext>
            </a:extLst>
          </p:cNvPr>
          <p:cNvSpPr txBox="1"/>
          <p:nvPr/>
        </p:nvSpPr>
        <p:spPr>
          <a:xfrm>
            <a:off x="636243" y="1371495"/>
            <a:ext cx="11802110" cy="264174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ts val="4120"/>
              </a:lnSpc>
              <a:spcBef>
                <a:spcPts val="100"/>
              </a:spcBef>
            </a:pPr>
            <a:r>
              <a:rPr lang="en-GB" sz="3300">
                <a:solidFill>
                  <a:srgbClr val="12284A"/>
                </a:solidFill>
                <a:latin typeface="Roboto"/>
                <a:cs typeface="Roboto"/>
              </a:rPr>
              <a:t>More information and assets can be found at: </a:t>
            </a:r>
          </a:p>
          <a:p>
            <a:pPr marL="12700" marR="5080">
              <a:lnSpc>
                <a:spcPts val="4120"/>
              </a:lnSpc>
              <a:spcBef>
                <a:spcPts val="100"/>
              </a:spcBef>
            </a:pPr>
            <a:endParaRPr lang="en-GB" sz="3300">
              <a:solidFill>
                <a:srgbClr val="12284A"/>
              </a:solidFill>
              <a:latin typeface="Roboto"/>
              <a:cs typeface="Roboto"/>
            </a:endParaRPr>
          </a:p>
          <a:p>
            <a:pPr marL="12700" marR="5080">
              <a:lnSpc>
                <a:spcPts val="4120"/>
              </a:lnSpc>
              <a:spcBef>
                <a:spcPts val="100"/>
              </a:spcBef>
            </a:pPr>
            <a:r>
              <a:rPr lang="en-GB" sz="3300">
                <a:solidFill>
                  <a:srgbClr val="12284A"/>
                </a:solidFill>
                <a:latin typeface="Roboto"/>
                <a:cs typeface="Roboto"/>
              </a:rPr>
              <a:t>https://hub.nurdlehunt.org/resource/oracle-mapping-the-global-plastic-pellet-supply-chain/ </a:t>
            </a:r>
            <a:br>
              <a:rPr lang="en-GB" sz="3600"/>
            </a:br>
            <a:endParaRPr lang="en-GB" sz="3300">
              <a:latin typeface="Roboto"/>
              <a:cs typeface="Robo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object 4"/>
          <p:cNvGrpSpPr/>
          <p:nvPr/>
        </p:nvGrpSpPr>
        <p:grpSpPr>
          <a:xfrm>
            <a:off x="1984138" y="2851075"/>
            <a:ext cx="1198880" cy="2350770"/>
            <a:chOff x="1984138" y="2851075"/>
            <a:chExt cx="1198880" cy="2350770"/>
          </a:xfrm>
        </p:grpSpPr>
        <p:sp>
          <p:nvSpPr>
            <p:cNvPr id="5" name="object 5"/>
            <p:cNvSpPr/>
            <p:nvPr/>
          </p:nvSpPr>
          <p:spPr>
            <a:xfrm>
              <a:off x="1984138" y="4033194"/>
              <a:ext cx="1198880" cy="1168400"/>
            </a:xfrm>
            <a:custGeom>
              <a:avLst/>
              <a:gdLst/>
              <a:ahLst/>
              <a:cxnLst/>
              <a:rect l="l" t="t" r="r" b="b"/>
              <a:pathLst>
                <a:path w="1198880" h="1168400">
                  <a:moveTo>
                    <a:pt x="696145" y="0"/>
                  </a:moveTo>
                  <a:lnTo>
                    <a:pt x="637403" y="223"/>
                  </a:lnTo>
                  <a:lnTo>
                    <a:pt x="576482" y="4074"/>
                  </a:lnTo>
                  <a:lnTo>
                    <a:pt x="513695" y="11670"/>
                  </a:lnTo>
                  <a:lnTo>
                    <a:pt x="451432" y="22763"/>
                  </a:lnTo>
                  <a:lnTo>
                    <a:pt x="392049" y="36891"/>
                  </a:lnTo>
                  <a:lnTo>
                    <a:pt x="335809" y="53853"/>
                  </a:lnTo>
                  <a:lnTo>
                    <a:pt x="282976" y="73444"/>
                  </a:lnTo>
                  <a:lnTo>
                    <a:pt x="233814" y="95464"/>
                  </a:lnTo>
                  <a:lnTo>
                    <a:pt x="188585" y="119710"/>
                  </a:lnTo>
                  <a:lnTo>
                    <a:pt x="147553" y="145979"/>
                  </a:lnTo>
                  <a:lnTo>
                    <a:pt x="110983" y="174069"/>
                  </a:lnTo>
                  <a:lnTo>
                    <a:pt x="79137" y="203778"/>
                  </a:lnTo>
                  <a:lnTo>
                    <a:pt x="52279" y="234902"/>
                  </a:lnTo>
                  <a:lnTo>
                    <a:pt x="30673" y="267240"/>
                  </a:lnTo>
                  <a:lnTo>
                    <a:pt x="4270" y="334747"/>
                  </a:lnTo>
                  <a:lnTo>
                    <a:pt x="0" y="369511"/>
                  </a:lnTo>
                  <a:lnTo>
                    <a:pt x="2035" y="404679"/>
                  </a:lnTo>
                  <a:lnTo>
                    <a:pt x="80582" y="930271"/>
                  </a:lnTo>
                  <a:lnTo>
                    <a:pt x="103167" y="996499"/>
                  </a:lnTo>
                  <a:lnTo>
                    <a:pt x="148155" y="1053340"/>
                  </a:lnTo>
                  <a:lnTo>
                    <a:pt x="178272" y="1077949"/>
                  </a:lnTo>
                  <a:lnTo>
                    <a:pt x="213056" y="1099862"/>
                  </a:lnTo>
                  <a:lnTo>
                    <a:pt x="252197" y="1118962"/>
                  </a:lnTo>
                  <a:lnTo>
                    <a:pt x="295383" y="1135133"/>
                  </a:lnTo>
                  <a:lnTo>
                    <a:pt x="342302" y="1148258"/>
                  </a:lnTo>
                  <a:lnTo>
                    <a:pt x="392643" y="1158221"/>
                  </a:lnTo>
                  <a:lnTo>
                    <a:pt x="446096" y="1164905"/>
                  </a:lnTo>
                  <a:lnTo>
                    <a:pt x="502348" y="1168194"/>
                  </a:lnTo>
                  <a:lnTo>
                    <a:pt x="561090" y="1167972"/>
                  </a:lnTo>
                  <a:lnTo>
                    <a:pt x="622009" y="1164121"/>
                  </a:lnTo>
                  <a:lnTo>
                    <a:pt x="684794" y="1156526"/>
                  </a:lnTo>
                  <a:lnTo>
                    <a:pt x="747059" y="1145433"/>
                  </a:lnTo>
                  <a:lnTo>
                    <a:pt x="806444" y="1131305"/>
                  </a:lnTo>
                  <a:lnTo>
                    <a:pt x="862685" y="1114343"/>
                  </a:lnTo>
                  <a:lnTo>
                    <a:pt x="915519" y="1094751"/>
                  </a:lnTo>
                  <a:lnTo>
                    <a:pt x="964683" y="1072731"/>
                  </a:lnTo>
                  <a:lnTo>
                    <a:pt x="1009912" y="1048485"/>
                  </a:lnTo>
                  <a:lnTo>
                    <a:pt x="1016893" y="1044015"/>
                  </a:lnTo>
                  <a:lnTo>
                    <a:pt x="536192" y="1044015"/>
                  </a:lnTo>
                  <a:lnTo>
                    <a:pt x="476215" y="1042059"/>
                  </a:lnTo>
                  <a:lnTo>
                    <a:pt x="420515" y="1035969"/>
                  </a:lnTo>
                  <a:lnTo>
                    <a:pt x="369718" y="1026151"/>
                  </a:lnTo>
                  <a:lnTo>
                    <a:pt x="324465" y="1013020"/>
                  </a:lnTo>
                  <a:lnTo>
                    <a:pt x="285372" y="996981"/>
                  </a:lnTo>
                  <a:lnTo>
                    <a:pt x="228195" y="957819"/>
                  </a:lnTo>
                  <a:lnTo>
                    <a:pt x="203223" y="911941"/>
                  </a:lnTo>
                  <a:lnTo>
                    <a:pt x="154282" y="584491"/>
                  </a:lnTo>
                  <a:lnTo>
                    <a:pt x="795351" y="584491"/>
                  </a:lnTo>
                  <a:lnTo>
                    <a:pt x="825110" y="573883"/>
                  </a:lnTo>
                  <a:lnTo>
                    <a:pt x="872359" y="553700"/>
                  </a:lnTo>
                  <a:lnTo>
                    <a:pt x="916181" y="531488"/>
                  </a:lnTo>
                  <a:lnTo>
                    <a:pt x="937985" y="518424"/>
                  </a:lnTo>
                  <a:lnTo>
                    <a:pt x="457643" y="518424"/>
                  </a:lnTo>
                  <a:lnTo>
                    <a:pt x="397665" y="516468"/>
                  </a:lnTo>
                  <a:lnTo>
                    <a:pt x="341965" y="510377"/>
                  </a:lnTo>
                  <a:lnTo>
                    <a:pt x="291172" y="500561"/>
                  </a:lnTo>
                  <a:lnTo>
                    <a:pt x="245915" y="487429"/>
                  </a:lnTo>
                  <a:lnTo>
                    <a:pt x="206822" y="471390"/>
                  </a:lnTo>
                  <a:lnTo>
                    <a:pt x="149645" y="432228"/>
                  </a:lnTo>
                  <a:lnTo>
                    <a:pt x="124670" y="386350"/>
                  </a:lnTo>
                  <a:lnTo>
                    <a:pt x="125568" y="361425"/>
                  </a:lnTo>
                  <a:lnTo>
                    <a:pt x="152899" y="308181"/>
                  </a:lnTo>
                  <a:lnTo>
                    <a:pt x="211063" y="254246"/>
                  </a:lnTo>
                  <a:lnTo>
                    <a:pt x="250504" y="228458"/>
                  </a:lnTo>
                  <a:lnTo>
                    <a:pt x="296208" y="204223"/>
                  </a:lnTo>
                  <a:lnTo>
                    <a:pt x="347694" y="182115"/>
                  </a:lnTo>
                  <a:lnTo>
                    <a:pt x="404479" y="162710"/>
                  </a:lnTo>
                  <a:lnTo>
                    <a:pt x="466083" y="146584"/>
                  </a:lnTo>
                  <a:lnTo>
                    <a:pt x="532024" y="134311"/>
                  </a:lnTo>
                  <a:lnTo>
                    <a:pt x="598671" y="126768"/>
                  </a:lnTo>
                  <a:lnTo>
                    <a:pt x="662298" y="124179"/>
                  </a:lnTo>
                  <a:lnTo>
                    <a:pt x="1058968" y="124179"/>
                  </a:lnTo>
                  <a:lnTo>
                    <a:pt x="1050341" y="114849"/>
                  </a:lnTo>
                  <a:lnTo>
                    <a:pt x="1020224" y="90241"/>
                  </a:lnTo>
                  <a:lnTo>
                    <a:pt x="985439" y="68329"/>
                  </a:lnTo>
                  <a:lnTo>
                    <a:pt x="946299" y="49230"/>
                  </a:lnTo>
                  <a:lnTo>
                    <a:pt x="903113" y="33059"/>
                  </a:lnTo>
                  <a:lnTo>
                    <a:pt x="856194" y="19935"/>
                  </a:lnTo>
                  <a:lnTo>
                    <a:pt x="805852" y="9972"/>
                  </a:lnTo>
                  <a:lnTo>
                    <a:pt x="752399" y="3288"/>
                  </a:lnTo>
                  <a:lnTo>
                    <a:pt x="696145" y="0"/>
                  </a:lnTo>
                  <a:close/>
                </a:path>
                <a:path w="1198880" h="1168400">
                  <a:moveTo>
                    <a:pt x="1150262" y="454374"/>
                  </a:moveTo>
                  <a:lnTo>
                    <a:pt x="1024889" y="454374"/>
                  </a:lnTo>
                  <a:lnTo>
                    <a:pt x="1073824" y="781825"/>
                  </a:lnTo>
                  <a:lnTo>
                    <a:pt x="1072926" y="806752"/>
                  </a:lnTo>
                  <a:lnTo>
                    <a:pt x="1045595" y="860000"/>
                  </a:lnTo>
                  <a:lnTo>
                    <a:pt x="987429" y="913940"/>
                  </a:lnTo>
                  <a:lnTo>
                    <a:pt x="947988" y="939731"/>
                  </a:lnTo>
                  <a:lnTo>
                    <a:pt x="902283" y="963968"/>
                  </a:lnTo>
                  <a:lnTo>
                    <a:pt x="850797" y="986078"/>
                  </a:lnTo>
                  <a:lnTo>
                    <a:pt x="794010" y="1005484"/>
                  </a:lnTo>
                  <a:lnTo>
                    <a:pt x="732406" y="1021612"/>
                  </a:lnTo>
                  <a:lnTo>
                    <a:pt x="666465" y="1033885"/>
                  </a:lnTo>
                  <a:lnTo>
                    <a:pt x="599819" y="1041427"/>
                  </a:lnTo>
                  <a:lnTo>
                    <a:pt x="536192" y="1044015"/>
                  </a:lnTo>
                  <a:lnTo>
                    <a:pt x="1016893" y="1044015"/>
                  </a:lnTo>
                  <a:lnTo>
                    <a:pt x="1050944" y="1022215"/>
                  </a:lnTo>
                  <a:lnTo>
                    <a:pt x="1087515" y="994124"/>
                  </a:lnTo>
                  <a:lnTo>
                    <a:pt x="1119361" y="964415"/>
                  </a:lnTo>
                  <a:lnTo>
                    <a:pt x="1146218" y="933289"/>
                  </a:lnTo>
                  <a:lnTo>
                    <a:pt x="1167824" y="900950"/>
                  </a:lnTo>
                  <a:lnTo>
                    <a:pt x="1194227" y="833439"/>
                  </a:lnTo>
                  <a:lnTo>
                    <a:pt x="1198496" y="798672"/>
                  </a:lnTo>
                  <a:lnTo>
                    <a:pt x="1196459" y="763501"/>
                  </a:lnTo>
                  <a:lnTo>
                    <a:pt x="1150262" y="454374"/>
                  </a:lnTo>
                  <a:close/>
                </a:path>
                <a:path w="1198880" h="1168400">
                  <a:moveTo>
                    <a:pt x="795351" y="584491"/>
                  </a:moveTo>
                  <a:lnTo>
                    <a:pt x="154282" y="584491"/>
                  </a:lnTo>
                  <a:lnTo>
                    <a:pt x="193073" y="601158"/>
                  </a:lnTo>
                  <a:lnTo>
                    <a:pt x="235327" y="615178"/>
                  </a:lnTo>
                  <a:lnTo>
                    <a:pt x="280784" y="626450"/>
                  </a:lnTo>
                  <a:lnTo>
                    <a:pt x="329184" y="634879"/>
                  </a:lnTo>
                  <a:lnTo>
                    <a:pt x="380268" y="640366"/>
                  </a:lnTo>
                  <a:lnTo>
                    <a:pt x="433776" y="642812"/>
                  </a:lnTo>
                  <a:lnTo>
                    <a:pt x="489447" y="642121"/>
                  </a:lnTo>
                  <a:lnTo>
                    <a:pt x="547023" y="638194"/>
                  </a:lnTo>
                  <a:lnTo>
                    <a:pt x="606242" y="630934"/>
                  </a:lnTo>
                  <a:lnTo>
                    <a:pt x="665001" y="620563"/>
                  </a:lnTo>
                  <a:lnTo>
                    <a:pt x="721212" y="607484"/>
                  </a:lnTo>
                  <a:lnTo>
                    <a:pt x="774655" y="591868"/>
                  </a:lnTo>
                  <a:lnTo>
                    <a:pt x="795351" y="584491"/>
                  </a:lnTo>
                  <a:close/>
                </a:path>
                <a:path w="1198880" h="1168400">
                  <a:moveTo>
                    <a:pt x="1058968" y="124179"/>
                  </a:moveTo>
                  <a:lnTo>
                    <a:pt x="662298" y="124179"/>
                  </a:lnTo>
                  <a:lnTo>
                    <a:pt x="722276" y="126133"/>
                  </a:lnTo>
                  <a:lnTo>
                    <a:pt x="777976" y="132221"/>
                  </a:lnTo>
                  <a:lnTo>
                    <a:pt x="828774" y="142036"/>
                  </a:lnTo>
                  <a:lnTo>
                    <a:pt x="874027" y="155165"/>
                  </a:lnTo>
                  <a:lnTo>
                    <a:pt x="913121" y="171202"/>
                  </a:lnTo>
                  <a:lnTo>
                    <a:pt x="970299" y="210361"/>
                  </a:lnTo>
                  <a:lnTo>
                    <a:pt x="995272" y="256239"/>
                  </a:lnTo>
                  <a:lnTo>
                    <a:pt x="994373" y="281164"/>
                  </a:lnTo>
                  <a:lnTo>
                    <a:pt x="967042" y="334411"/>
                  </a:lnTo>
                  <a:lnTo>
                    <a:pt x="908877" y="388349"/>
                  </a:lnTo>
                  <a:lnTo>
                    <a:pt x="869436" y="414140"/>
                  </a:lnTo>
                  <a:lnTo>
                    <a:pt x="823732" y="438377"/>
                  </a:lnTo>
                  <a:lnTo>
                    <a:pt x="772246" y="460487"/>
                  </a:lnTo>
                  <a:lnTo>
                    <a:pt x="715461" y="479893"/>
                  </a:lnTo>
                  <a:lnTo>
                    <a:pt x="653857" y="496020"/>
                  </a:lnTo>
                  <a:lnTo>
                    <a:pt x="587918" y="508294"/>
                  </a:lnTo>
                  <a:lnTo>
                    <a:pt x="521270" y="515836"/>
                  </a:lnTo>
                  <a:lnTo>
                    <a:pt x="457643" y="518424"/>
                  </a:lnTo>
                  <a:lnTo>
                    <a:pt x="937985" y="518424"/>
                  </a:lnTo>
                  <a:lnTo>
                    <a:pt x="956356" y="507417"/>
                  </a:lnTo>
                  <a:lnTo>
                    <a:pt x="992665" y="481656"/>
                  </a:lnTo>
                  <a:lnTo>
                    <a:pt x="1024889" y="454374"/>
                  </a:lnTo>
                  <a:lnTo>
                    <a:pt x="1150262" y="454374"/>
                  </a:lnTo>
                  <a:lnTo>
                    <a:pt x="1117912" y="237910"/>
                  </a:lnTo>
                  <a:lnTo>
                    <a:pt x="1109576" y="203683"/>
                  </a:lnTo>
                  <a:lnTo>
                    <a:pt x="1095328" y="171686"/>
                  </a:lnTo>
                  <a:lnTo>
                    <a:pt x="1075478" y="142035"/>
                  </a:lnTo>
                  <a:lnTo>
                    <a:pt x="1058968" y="124179"/>
                  </a:lnTo>
                  <a:close/>
                </a:path>
              </a:pathLst>
            </a:custGeom>
            <a:solidFill>
              <a:srgbClr val="1228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005200" y="2851075"/>
              <a:ext cx="1038860" cy="1527810"/>
            </a:xfrm>
            <a:custGeom>
              <a:avLst/>
              <a:gdLst/>
              <a:ahLst/>
              <a:cxnLst/>
              <a:rect l="l" t="t" r="r" b="b"/>
              <a:pathLst>
                <a:path w="1038860" h="1527810">
                  <a:moveTo>
                    <a:pt x="519308" y="0"/>
                  </a:moveTo>
                  <a:lnTo>
                    <a:pt x="472040" y="2122"/>
                  </a:lnTo>
                  <a:lnTo>
                    <a:pt x="425961" y="8366"/>
                  </a:lnTo>
                  <a:lnTo>
                    <a:pt x="381255" y="18550"/>
                  </a:lnTo>
                  <a:lnTo>
                    <a:pt x="338104" y="32489"/>
                  </a:lnTo>
                  <a:lnTo>
                    <a:pt x="296692" y="50000"/>
                  </a:lnTo>
                  <a:lnTo>
                    <a:pt x="257202" y="70900"/>
                  </a:lnTo>
                  <a:lnTo>
                    <a:pt x="219819" y="95006"/>
                  </a:lnTo>
                  <a:lnTo>
                    <a:pt x="184724" y="122134"/>
                  </a:lnTo>
                  <a:lnTo>
                    <a:pt x="152101" y="152101"/>
                  </a:lnTo>
                  <a:lnTo>
                    <a:pt x="122134" y="184724"/>
                  </a:lnTo>
                  <a:lnTo>
                    <a:pt x="95006" y="219819"/>
                  </a:lnTo>
                  <a:lnTo>
                    <a:pt x="70900" y="257202"/>
                  </a:lnTo>
                  <a:lnTo>
                    <a:pt x="50000" y="296692"/>
                  </a:lnTo>
                  <a:lnTo>
                    <a:pt x="32489" y="338104"/>
                  </a:lnTo>
                  <a:lnTo>
                    <a:pt x="18550" y="381255"/>
                  </a:lnTo>
                  <a:lnTo>
                    <a:pt x="8366" y="425961"/>
                  </a:lnTo>
                  <a:lnTo>
                    <a:pt x="2122" y="472040"/>
                  </a:lnTo>
                  <a:lnTo>
                    <a:pt x="0" y="519308"/>
                  </a:lnTo>
                  <a:lnTo>
                    <a:pt x="2570" y="571272"/>
                  </a:lnTo>
                  <a:lnTo>
                    <a:pt x="10118" y="621770"/>
                  </a:lnTo>
                  <a:lnTo>
                    <a:pt x="22395" y="670558"/>
                  </a:lnTo>
                  <a:lnTo>
                    <a:pt x="39153" y="717396"/>
                  </a:lnTo>
                  <a:lnTo>
                    <a:pt x="60144" y="762039"/>
                  </a:lnTo>
                  <a:lnTo>
                    <a:pt x="66891" y="774383"/>
                  </a:lnTo>
                  <a:lnTo>
                    <a:pt x="73874" y="786388"/>
                  </a:lnTo>
                  <a:lnTo>
                    <a:pt x="81169" y="798192"/>
                  </a:lnTo>
                  <a:lnTo>
                    <a:pt x="88773" y="809781"/>
                  </a:lnTo>
                  <a:lnTo>
                    <a:pt x="519308" y="1527477"/>
                  </a:lnTo>
                  <a:lnTo>
                    <a:pt x="930109" y="842681"/>
                  </a:lnTo>
                  <a:lnTo>
                    <a:pt x="519308" y="842681"/>
                  </a:lnTo>
                  <a:lnTo>
                    <a:pt x="471523" y="839174"/>
                  </a:lnTo>
                  <a:lnTo>
                    <a:pt x="425915" y="828989"/>
                  </a:lnTo>
                  <a:lnTo>
                    <a:pt x="382985" y="812625"/>
                  </a:lnTo>
                  <a:lnTo>
                    <a:pt x="343231" y="790583"/>
                  </a:lnTo>
                  <a:lnTo>
                    <a:pt x="307155" y="763362"/>
                  </a:lnTo>
                  <a:lnTo>
                    <a:pt x="275257" y="731463"/>
                  </a:lnTo>
                  <a:lnTo>
                    <a:pt x="248037" y="695387"/>
                  </a:lnTo>
                  <a:lnTo>
                    <a:pt x="225996" y="655633"/>
                  </a:lnTo>
                  <a:lnTo>
                    <a:pt x="209632" y="612702"/>
                  </a:lnTo>
                  <a:lnTo>
                    <a:pt x="199447" y="567093"/>
                  </a:lnTo>
                  <a:lnTo>
                    <a:pt x="195941" y="519308"/>
                  </a:lnTo>
                  <a:lnTo>
                    <a:pt x="199447" y="471524"/>
                  </a:lnTo>
                  <a:lnTo>
                    <a:pt x="209632" y="425917"/>
                  </a:lnTo>
                  <a:lnTo>
                    <a:pt x="225996" y="382986"/>
                  </a:lnTo>
                  <a:lnTo>
                    <a:pt x="248037" y="343232"/>
                  </a:lnTo>
                  <a:lnTo>
                    <a:pt x="275257" y="307155"/>
                  </a:lnTo>
                  <a:lnTo>
                    <a:pt x="307155" y="275256"/>
                  </a:lnTo>
                  <a:lnTo>
                    <a:pt x="343231" y="248035"/>
                  </a:lnTo>
                  <a:lnTo>
                    <a:pt x="382985" y="225992"/>
                  </a:lnTo>
                  <a:lnTo>
                    <a:pt x="425915" y="209628"/>
                  </a:lnTo>
                  <a:lnTo>
                    <a:pt x="471523" y="199442"/>
                  </a:lnTo>
                  <a:lnTo>
                    <a:pt x="519308" y="195936"/>
                  </a:lnTo>
                  <a:lnTo>
                    <a:pt x="925150" y="195936"/>
                  </a:lnTo>
                  <a:lnTo>
                    <a:pt x="916483" y="184724"/>
                  </a:lnTo>
                  <a:lnTo>
                    <a:pt x="886516" y="152101"/>
                  </a:lnTo>
                  <a:lnTo>
                    <a:pt x="853893" y="122134"/>
                  </a:lnTo>
                  <a:lnTo>
                    <a:pt x="818798" y="95006"/>
                  </a:lnTo>
                  <a:lnTo>
                    <a:pt x="781414" y="70900"/>
                  </a:lnTo>
                  <a:lnTo>
                    <a:pt x="741925" y="50000"/>
                  </a:lnTo>
                  <a:lnTo>
                    <a:pt x="700513" y="32489"/>
                  </a:lnTo>
                  <a:lnTo>
                    <a:pt x="657362" y="18550"/>
                  </a:lnTo>
                  <a:lnTo>
                    <a:pt x="612655" y="8366"/>
                  </a:lnTo>
                  <a:lnTo>
                    <a:pt x="566576" y="2122"/>
                  </a:lnTo>
                  <a:lnTo>
                    <a:pt x="519308" y="0"/>
                  </a:lnTo>
                  <a:close/>
                </a:path>
                <a:path w="1038860" h="1527810">
                  <a:moveTo>
                    <a:pt x="925150" y="195936"/>
                  </a:moveTo>
                  <a:lnTo>
                    <a:pt x="519308" y="195936"/>
                  </a:lnTo>
                  <a:lnTo>
                    <a:pt x="567093" y="199442"/>
                  </a:lnTo>
                  <a:lnTo>
                    <a:pt x="612702" y="209628"/>
                  </a:lnTo>
                  <a:lnTo>
                    <a:pt x="655633" y="225992"/>
                  </a:lnTo>
                  <a:lnTo>
                    <a:pt x="695387" y="248035"/>
                  </a:lnTo>
                  <a:lnTo>
                    <a:pt x="731463" y="275256"/>
                  </a:lnTo>
                  <a:lnTo>
                    <a:pt x="763362" y="307155"/>
                  </a:lnTo>
                  <a:lnTo>
                    <a:pt x="790583" y="343232"/>
                  </a:lnTo>
                  <a:lnTo>
                    <a:pt x="812625" y="382986"/>
                  </a:lnTo>
                  <a:lnTo>
                    <a:pt x="828999" y="425961"/>
                  </a:lnTo>
                  <a:lnTo>
                    <a:pt x="839174" y="471524"/>
                  </a:lnTo>
                  <a:lnTo>
                    <a:pt x="842681" y="519308"/>
                  </a:lnTo>
                  <a:lnTo>
                    <a:pt x="839174" y="567093"/>
                  </a:lnTo>
                  <a:lnTo>
                    <a:pt x="828989" y="612702"/>
                  </a:lnTo>
                  <a:lnTo>
                    <a:pt x="812625" y="655633"/>
                  </a:lnTo>
                  <a:lnTo>
                    <a:pt x="790583" y="695387"/>
                  </a:lnTo>
                  <a:lnTo>
                    <a:pt x="763362" y="731463"/>
                  </a:lnTo>
                  <a:lnTo>
                    <a:pt x="731463" y="763362"/>
                  </a:lnTo>
                  <a:lnTo>
                    <a:pt x="695387" y="790583"/>
                  </a:lnTo>
                  <a:lnTo>
                    <a:pt x="655633" y="812625"/>
                  </a:lnTo>
                  <a:lnTo>
                    <a:pt x="612702" y="828989"/>
                  </a:lnTo>
                  <a:lnTo>
                    <a:pt x="567093" y="839174"/>
                  </a:lnTo>
                  <a:lnTo>
                    <a:pt x="519308" y="842681"/>
                  </a:lnTo>
                  <a:lnTo>
                    <a:pt x="930109" y="842681"/>
                  </a:lnTo>
                  <a:lnTo>
                    <a:pt x="949852" y="809771"/>
                  </a:lnTo>
                  <a:lnTo>
                    <a:pt x="957453" y="798187"/>
                  </a:lnTo>
                  <a:lnTo>
                    <a:pt x="964746" y="786387"/>
                  </a:lnTo>
                  <a:lnTo>
                    <a:pt x="971732" y="774375"/>
                  </a:lnTo>
                  <a:lnTo>
                    <a:pt x="978483" y="762039"/>
                  </a:lnTo>
                  <a:lnTo>
                    <a:pt x="999464" y="717396"/>
                  </a:lnTo>
                  <a:lnTo>
                    <a:pt x="1016222" y="670558"/>
                  </a:lnTo>
                  <a:lnTo>
                    <a:pt x="1028498" y="621770"/>
                  </a:lnTo>
                  <a:lnTo>
                    <a:pt x="1036046" y="571272"/>
                  </a:lnTo>
                  <a:lnTo>
                    <a:pt x="1038617" y="519308"/>
                  </a:lnTo>
                  <a:lnTo>
                    <a:pt x="1036495" y="472040"/>
                  </a:lnTo>
                  <a:lnTo>
                    <a:pt x="1030240" y="425917"/>
                  </a:lnTo>
                  <a:lnTo>
                    <a:pt x="1020067" y="381255"/>
                  </a:lnTo>
                  <a:lnTo>
                    <a:pt x="1006128" y="338104"/>
                  </a:lnTo>
                  <a:lnTo>
                    <a:pt x="988617" y="296692"/>
                  </a:lnTo>
                  <a:lnTo>
                    <a:pt x="967717" y="257202"/>
                  </a:lnTo>
                  <a:lnTo>
                    <a:pt x="943611" y="219819"/>
                  </a:lnTo>
                  <a:lnTo>
                    <a:pt x="925150" y="195936"/>
                  </a:lnTo>
                  <a:close/>
                </a:path>
              </a:pathLst>
            </a:custGeom>
            <a:solidFill>
              <a:srgbClr val="F049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523652" y="966317"/>
            <a:ext cx="1198880" cy="2350770"/>
            <a:chOff x="523652" y="966317"/>
            <a:chExt cx="1198880" cy="2350770"/>
          </a:xfrm>
        </p:grpSpPr>
        <p:sp>
          <p:nvSpPr>
            <p:cNvPr id="8" name="object 8"/>
            <p:cNvSpPr/>
            <p:nvPr/>
          </p:nvSpPr>
          <p:spPr>
            <a:xfrm>
              <a:off x="523652" y="2148435"/>
              <a:ext cx="1198880" cy="1168400"/>
            </a:xfrm>
            <a:custGeom>
              <a:avLst/>
              <a:gdLst/>
              <a:ahLst/>
              <a:cxnLst/>
              <a:rect l="l" t="t" r="r" b="b"/>
              <a:pathLst>
                <a:path w="1198880" h="1168400">
                  <a:moveTo>
                    <a:pt x="502350" y="0"/>
                  </a:moveTo>
                  <a:lnTo>
                    <a:pt x="446097" y="3288"/>
                  </a:lnTo>
                  <a:lnTo>
                    <a:pt x="392643" y="9972"/>
                  </a:lnTo>
                  <a:lnTo>
                    <a:pt x="342301" y="19935"/>
                  </a:lnTo>
                  <a:lnTo>
                    <a:pt x="295382" y="33059"/>
                  </a:lnTo>
                  <a:lnTo>
                    <a:pt x="252197" y="49230"/>
                  </a:lnTo>
                  <a:lnTo>
                    <a:pt x="213056" y="68329"/>
                  </a:lnTo>
                  <a:lnTo>
                    <a:pt x="178272" y="90241"/>
                  </a:lnTo>
                  <a:lnTo>
                    <a:pt x="148155" y="114849"/>
                  </a:lnTo>
                  <a:lnTo>
                    <a:pt x="103167" y="171686"/>
                  </a:lnTo>
                  <a:lnTo>
                    <a:pt x="80583" y="237910"/>
                  </a:lnTo>
                  <a:lnTo>
                    <a:pt x="2036" y="763501"/>
                  </a:lnTo>
                  <a:lnTo>
                    <a:pt x="0" y="798672"/>
                  </a:lnTo>
                  <a:lnTo>
                    <a:pt x="4269" y="833439"/>
                  </a:lnTo>
                  <a:lnTo>
                    <a:pt x="30671" y="900950"/>
                  </a:lnTo>
                  <a:lnTo>
                    <a:pt x="52277" y="933289"/>
                  </a:lnTo>
                  <a:lnTo>
                    <a:pt x="79135" y="964415"/>
                  </a:lnTo>
                  <a:lnTo>
                    <a:pt x="110981" y="994124"/>
                  </a:lnTo>
                  <a:lnTo>
                    <a:pt x="147551" y="1022215"/>
                  </a:lnTo>
                  <a:lnTo>
                    <a:pt x="188583" y="1048485"/>
                  </a:lnTo>
                  <a:lnTo>
                    <a:pt x="233813" y="1072731"/>
                  </a:lnTo>
                  <a:lnTo>
                    <a:pt x="282976" y="1094751"/>
                  </a:lnTo>
                  <a:lnTo>
                    <a:pt x="335810" y="1114343"/>
                  </a:lnTo>
                  <a:lnTo>
                    <a:pt x="392052" y="1131305"/>
                  </a:lnTo>
                  <a:lnTo>
                    <a:pt x="451436" y="1145433"/>
                  </a:lnTo>
                  <a:lnTo>
                    <a:pt x="513701" y="1156526"/>
                  </a:lnTo>
                  <a:lnTo>
                    <a:pt x="576486" y="1164121"/>
                  </a:lnTo>
                  <a:lnTo>
                    <a:pt x="637405" y="1167972"/>
                  </a:lnTo>
                  <a:lnTo>
                    <a:pt x="696147" y="1168194"/>
                  </a:lnTo>
                  <a:lnTo>
                    <a:pt x="752400" y="1164905"/>
                  </a:lnTo>
                  <a:lnTo>
                    <a:pt x="805852" y="1158221"/>
                  </a:lnTo>
                  <a:lnTo>
                    <a:pt x="856194" y="1148258"/>
                  </a:lnTo>
                  <a:lnTo>
                    <a:pt x="903113" y="1135133"/>
                  </a:lnTo>
                  <a:lnTo>
                    <a:pt x="946298" y="1118962"/>
                  </a:lnTo>
                  <a:lnTo>
                    <a:pt x="985439" y="1099862"/>
                  </a:lnTo>
                  <a:lnTo>
                    <a:pt x="1020224" y="1077949"/>
                  </a:lnTo>
                  <a:lnTo>
                    <a:pt x="1050341" y="1053340"/>
                  </a:lnTo>
                  <a:lnTo>
                    <a:pt x="1058963" y="1044015"/>
                  </a:lnTo>
                  <a:lnTo>
                    <a:pt x="662303" y="1044015"/>
                  </a:lnTo>
                  <a:lnTo>
                    <a:pt x="598677" y="1041427"/>
                  </a:lnTo>
                  <a:lnTo>
                    <a:pt x="532030" y="1033885"/>
                  </a:lnTo>
                  <a:lnTo>
                    <a:pt x="466090" y="1021612"/>
                  </a:lnTo>
                  <a:lnTo>
                    <a:pt x="404485" y="1005484"/>
                  </a:lnTo>
                  <a:lnTo>
                    <a:pt x="347699" y="986078"/>
                  </a:lnTo>
                  <a:lnTo>
                    <a:pt x="296213" y="963968"/>
                  </a:lnTo>
                  <a:lnTo>
                    <a:pt x="250508" y="939731"/>
                  </a:lnTo>
                  <a:lnTo>
                    <a:pt x="211066" y="913940"/>
                  </a:lnTo>
                  <a:lnTo>
                    <a:pt x="178370" y="887171"/>
                  </a:lnTo>
                  <a:lnTo>
                    <a:pt x="135140" y="833002"/>
                  </a:lnTo>
                  <a:lnTo>
                    <a:pt x="124671" y="781825"/>
                  </a:lnTo>
                  <a:lnTo>
                    <a:pt x="173607" y="454374"/>
                  </a:lnTo>
                  <a:lnTo>
                    <a:pt x="412015" y="454374"/>
                  </a:lnTo>
                  <a:lnTo>
                    <a:pt x="374764" y="438377"/>
                  </a:lnTo>
                  <a:lnTo>
                    <a:pt x="329060" y="414140"/>
                  </a:lnTo>
                  <a:lnTo>
                    <a:pt x="289619" y="388349"/>
                  </a:lnTo>
                  <a:lnTo>
                    <a:pt x="256923" y="361581"/>
                  </a:lnTo>
                  <a:lnTo>
                    <a:pt x="213693" y="307414"/>
                  </a:lnTo>
                  <a:lnTo>
                    <a:pt x="203224" y="256239"/>
                  </a:lnTo>
                  <a:lnTo>
                    <a:pt x="211370" y="232664"/>
                  </a:lnTo>
                  <a:lnTo>
                    <a:pt x="253074" y="189737"/>
                  </a:lnTo>
                  <a:lnTo>
                    <a:pt x="324468" y="155165"/>
                  </a:lnTo>
                  <a:lnTo>
                    <a:pt x="369726" y="142035"/>
                  </a:lnTo>
                  <a:lnTo>
                    <a:pt x="420520" y="132221"/>
                  </a:lnTo>
                  <a:lnTo>
                    <a:pt x="476220" y="126133"/>
                  </a:lnTo>
                  <a:lnTo>
                    <a:pt x="536198" y="124179"/>
                  </a:lnTo>
                  <a:lnTo>
                    <a:pt x="1016891" y="124179"/>
                  </a:lnTo>
                  <a:lnTo>
                    <a:pt x="1009911" y="119710"/>
                  </a:lnTo>
                  <a:lnTo>
                    <a:pt x="964682" y="95464"/>
                  </a:lnTo>
                  <a:lnTo>
                    <a:pt x="915519" y="73444"/>
                  </a:lnTo>
                  <a:lnTo>
                    <a:pt x="862686" y="53853"/>
                  </a:lnTo>
                  <a:lnTo>
                    <a:pt x="806446" y="36891"/>
                  </a:lnTo>
                  <a:lnTo>
                    <a:pt x="747063" y="22763"/>
                  </a:lnTo>
                  <a:lnTo>
                    <a:pt x="684801" y="11670"/>
                  </a:lnTo>
                  <a:lnTo>
                    <a:pt x="622013" y="4074"/>
                  </a:lnTo>
                  <a:lnTo>
                    <a:pt x="561093" y="223"/>
                  </a:lnTo>
                  <a:lnTo>
                    <a:pt x="502350" y="0"/>
                  </a:lnTo>
                  <a:close/>
                </a:path>
                <a:path w="1198880" h="1168400">
                  <a:moveTo>
                    <a:pt x="1169588" y="584491"/>
                  </a:moveTo>
                  <a:lnTo>
                    <a:pt x="1044214" y="584491"/>
                  </a:lnTo>
                  <a:lnTo>
                    <a:pt x="995273" y="911941"/>
                  </a:lnTo>
                  <a:lnTo>
                    <a:pt x="987126" y="935515"/>
                  </a:lnTo>
                  <a:lnTo>
                    <a:pt x="945423" y="978444"/>
                  </a:lnTo>
                  <a:lnTo>
                    <a:pt x="874031" y="1013020"/>
                  </a:lnTo>
                  <a:lnTo>
                    <a:pt x="828773" y="1026153"/>
                  </a:lnTo>
                  <a:lnTo>
                    <a:pt x="777980" y="1035969"/>
                  </a:lnTo>
                  <a:lnTo>
                    <a:pt x="722281" y="1042059"/>
                  </a:lnTo>
                  <a:lnTo>
                    <a:pt x="662303" y="1044015"/>
                  </a:lnTo>
                  <a:lnTo>
                    <a:pt x="1058963" y="1044015"/>
                  </a:lnTo>
                  <a:lnTo>
                    <a:pt x="1075480" y="1026151"/>
                  </a:lnTo>
                  <a:lnTo>
                    <a:pt x="1095329" y="996499"/>
                  </a:lnTo>
                  <a:lnTo>
                    <a:pt x="1109577" y="964500"/>
                  </a:lnTo>
                  <a:lnTo>
                    <a:pt x="1117913" y="930271"/>
                  </a:lnTo>
                  <a:lnTo>
                    <a:pt x="1169588" y="584491"/>
                  </a:lnTo>
                  <a:close/>
                </a:path>
                <a:path w="1198880" h="1168400">
                  <a:moveTo>
                    <a:pt x="412015" y="454374"/>
                  </a:moveTo>
                  <a:lnTo>
                    <a:pt x="173607" y="454374"/>
                  </a:lnTo>
                  <a:lnTo>
                    <a:pt x="205830" y="481656"/>
                  </a:lnTo>
                  <a:lnTo>
                    <a:pt x="242139" y="507417"/>
                  </a:lnTo>
                  <a:lnTo>
                    <a:pt x="282315" y="531488"/>
                  </a:lnTo>
                  <a:lnTo>
                    <a:pt x="326136" y="553700"/>
                  </a:lnTo>
                  <a:lnTo>
                    <a:pt x="373385" y="573883"/>
                  </a:lnTo>
                  <a:lnTo>
                    <a:pt x="423841" y="591868"/>
                  </a:lnTo>
                  <a:lnTo>
                    <a:pt x="477284" y="607484"/>
                  </a:lnTo>
                  <a:lnTo>
                    <a:pt x="533495" y="620563"/>
                  </a:lnTo>
                  <a:lnTo>
                    <a:pt x="592254" y="630934"/>
                  </a:lnTo>
                  <a:lnTo>
                    <a:pt x="651473" y="638194"/>
                  </a:lnTo>
                  <a:lnTo>
                    <a:pt x="709048" y="642121"/>
                  </a:lnTo>
                  <a:lnTo>
                    <a:pt x="764719" y="642812"/>
                  </a:lnTo>
                  <a:lnTo>
                    <a:pt x="818227" y="640366"/>
                  </a:lnTo>
                  <a:lnTo>
                    <a:pt x="869311" y="634879"/>
                  </a:lnTo>
                  <a:lnTo>
                    <a:pt x="917712" y="626450"/>
                  </a:lnTo>
                  <a:lnTo>
                    <a:pt x="963169" y="615178"/>
                  </a:lnTo>
                  <a:lnTo>
                    <a:pt x="1005423" y="601158"/>
                  </a:lnTo>
                  <a:lnTo>
                    <a:pt x="1044214" y="584491"/>
                  </a:lnTo>
                  <a:lnTo>
                    <a:pt x="1169588" y="584491"/>
                  </a:lnTo>
                  <a:lnTo>
                    <a:pt x="1179462" y="518424"/>
                  </a:lnTo>
                  <a:lnTo>
                    <a:pt x="740853" y="518424"/>
                  </a:lnTo>
                  <a:lnTo>
                    <a:pt x="677225" y="515836"/>
                  </a:lnTo>
                  <a:lnTo>
                    <a:pt x="610578" y="508294"/>
                  </a:lnTo>
                  <a:lnTo>
                    <a:pt x="544638" y="496020"/>
                  </a:lnTo>
                  <a:lnTo>
                    <a:pt x="483035" y="479893"/>
                  </a:lnTo>
                  <a:lnTo>
                    <a:pt x="426249" y="460487"/>
                  </a:lnTo>
                  <a:lnTo>
                    <a:pt x="412015" y="454374"/>
                  </a:lnTo>
                  <a:close/>
                </a:path>
                <a:path w="1198880" h="1168400">
                  <a:moveTo>
                    <a:pt x="1016891" y="124179"/>
                  </a:moveTo>
                  <a:lnTo>
                    <a:pt x="536198" y="124179"/>
                  </a:lnTo>
                  <a:lnTo>
                    <a:pt x="599825" y="126768"/>
                  </a:lnTo>
                  <a:lnTo>
                    <a:pt x="666471" y="134311"/>
                  </a:lnTo>
                  <a:lnTo>
                    <a:pt x="732412" y="146584"/>
                  </a:lnTo>
                  <a:lnTo>
                    <a:pt x="794016" y="162710"/>
                  </a:lnTo>
                  <a:lnTo>
                    <a:pt x="850802" y="182115"/>
                  </a:lnTo>
                  <a:lnTo>
                    <a:pt x="902288" y="204223"/>
                  </a:lnTo>
                  <a:lnTo>
                    <a:pt x="947992" y="228458"/>
                  </a:lnTo>
                  <a:lnTo>
                    <a:pt x="987432" y="254246"/>
                  </a:lnTo>
                  <a:lnTo>
                    <a:pt x="1020128" y="281012"/>
                  </a:lnTo>
                  <a:lnTo>
                    <a:pt x="1063357" y="335177"/>
                  </a:lnTo>
                  <a:lnTo>
                    <a:pt x="1073825" y="386350"/>
                  </a:lnTo>
                  <a:lnTo>
                    <a:pt x="1065678" y="409924"/>
                  </a:lnTo>
                  <a:lnTo>
                    <a:pt x="1023973" y="452853"/>
                  </a:lnTo>
                  <a:lnTo>
                    <a:pt x="952581" y="487429"/>
                  </a:lnTo>
                  <a:lnTo>
                    <a:pt x="907323" y="500561"/>
                  </a:lnTo>
                  <a:lnTo>
                    <a:pt x="856530" y="510377"/>
                  </a:lnTo>
                  <a:lnTo>
                    <a:pt x="800831" y="516468"/>
                  </a:lnTo>
                  <a:lnTo>
                    <a:pt x="740853" y="518424"/>
                  </a:lnTo>
                  <a:lnTo>
                    <a:pt x="1179462" y="518424"/>
                  </a:lnTo>
                  <a:lnTo>
                    <a:pt x="1196460" y="404679"/>
                  </a:lnTo>
                  <a:lnTo>
                    <a:pt x="1198496" y="369511"/>
                  </a:lnTo>
                  <a:lnTo>
                    <a:pt x="1194226" y="334747"/>
                  </a:lnTo>
                  <a:lnTo>
                    <a:pt x="1167822" y="267240"/>
                  </a:lnTo>
                  <a:lnTo>
                    <a:pt x="1146216" y="234902"/>
                  </a:lnTo>
                  <a:lnTo>
                    <a:pt x="1119358" y="203778"/>
                  </a:lnTo>
                  <a:lnTo>
                    <a:pt x="1087512" y="174069"/>
                  </a:lnTo>
                  <a:lnTo>
                    <a:pt x="1050942" y="145979"/>
                  </a:lnTo>
                  <a:lnTo>
                    <a:pt x="1016891" y="124179"/>
                  </a:lnTo>
                  <a:close/>
                </a:path>
              </a:pathLst>
            </a:custGeom>
            <a:solidFill>
              <a:srgbClr val="1228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62469" y="966317"/>
              <a:ext cx="1038860" cy="1527810"/>
            </a:xfrm>
            <a:custGeom>
              <a:avLst/>
              <a:gdLst/>
              <a:ahLst/>
              <a:cxnLst/>
              <a:rect l="l" t="t" r="r" b="b"/>
              <a:pathLst>
                <a:path w="1038860" h="1527810">
                  <a:moveTo>
                    <a:pt x="519308" y="0"/>
                  </a:moveTo>
                  <a:lnTo>
                    <a:pt x="472040" y="2122"/>
                  </a:lnTo>
                  <a:lnTo>
                    <a:pt x="425961" y="8366"/>
                  </a:lnTo>
                  <a:lnTo>
                    <a:pt x="381255" y="18550"/>
                  </a:lnTo>
                  <a:lnTo>
                    <a:pt x="338104" y="32489"/>
                  </a:lnTo>
                  <a:lnTo>
                    <a:pt x="296692" y="50000"/>
                  </a:lnTo>
                  <a:lnTo>
                    <a:pt x="257202" y="70900"/>
                  </a:lnTo>
                  <a:lnTo>
                    <a:pt x="219819" y="95006"/>
                  </a:lnTo>
                  <a:lnTo>
                    <a:pt x="184724" y="122134"/>
                  </a:lnTo>
                  <a:lnTo>
                    <a:pt x="152101" y="152101"/>
                  </a:lnTo>
                  <a:lnTo>
                    <a:pt x="122134" y="184724"/>
                  </a:lnTo>
                  <a:lnTo>
                    <a:pt x="95006" y="219819"/>
                  </a:lnTo>
                  <a:lnTo>
                    <a:pt x="70900" y="257202"/>
                  </a:lnTo>
                  <a:lnTo>
                    <a:pt x="50000" y="296692"/>
                  </a:lnTo>
                  <a:lnTo>
                    <a:pt x="32489" y="338104"/>
                  </a:lnTo>
                  <a:lnTo>
                    <a:pt x="18550" y="381255"/>
                  </a:lnTo>
                  <a:lnTo>
                    <a:pt x="8366" y="425961"/>
                  </a:lnTo>
                  <a:lnTo>
                    <a:pt x="2122" y="472040"/>
                  </a:lnTo>
                  <a:lnTo>
                    <a:pt x="0" y="519308"/>
                  </a:lnTo>
                  <a:lnTo>
                    <a:pt x="2570" y="571272"/>
                  </a:lnTo>
                  <a:lnTo>
                    <a:pt x="10118" y="621770"/>
                  </a:lnTo>
                  <a:lnTo>
                    <a:pt x="22395" y="670558"/>
                  </a:lnTo>
                  <a:lnTo>
                    <a:pt x="39153" y="717396"/>
                  </a:lnTo>
                  <a:lnTo>
                    <a:pt x="60144" y="762039"/>
                  </a:lnTo>
                  <a:lnTo>
                    <a:pt x="66889" y="774383"/>
                  </a:lnTo>
                  <a:lnTo>
                    <a:pt x="73871" y="786388"/>
                  </a:lnTo>
                  <a:lnTo>
                    <a:pt x="81167" y="798192"/>
                  </a:lnTo>
                  <a:lnTo>
                    <a:pt x="88772" y="809781"/>
                  </a:lnTo>
                  <a:lnTo>
                    <a:pt x="519308" y="1527477"/>
                  </a:lnTo>
                  <a:lnTo>
                    <a:pt x="930108" y="842681"/>
                  </a:lnTo>
                  <a:lnTo>
                    <a:pt x="519308" y="842681"/>
                  </a:lnTo>
                  <a:lnTo>
                    <a:pt x="471523" y="839174"/>
                  </a:lnTo>
                  <a:lnTo>
                    <a:pt x="425915" y="828989"/>
                  </a:lnTo>
                  <a:lnTo>
                    <a:pt x="382984" y="812625"/>
                  </a:lnTo>
                  <a:lnTo>
                    <a:pt x="343230" y="790583"/>
                  </a:lnTo>
                  <a:lnTo>
                    <a:pt x="307153" y="763362"/>
                  </a:lnTo>
                  <a:lnTo>
                    <a:pt x="275254" y="731463"/>
                  </a:lnTo>
                  <a:lnTo>
                    <a:pt x="248034" y="695387"/>
                  </a:lnTo>
                  <a:lnTo>
                    <a:pt x="225991" y="655633"/>
                  </a:lnTo>
                  <a:lnTo>
                    <a:pt x="209627" y="612702"/>
                  </a:lnTo>
                  <a:lnTo>
                    <a:pt x="199442" y="567093"/>
                  </a:lnTo>
                  <a:lnTo>
                    <a:pt x="195936" y="519308"/>
                  </a:lnTo>
                  <a:lnTo>
                    <a:pt x="199442" y="471524"/>
                  </a:lnTo>
                  <a:lnTo>
                    <a:pt x="209627" y="425917"/>
                  </a:lnTo>
                  <a:lnTo>
                    <a:pt x="225991" y="382986"/>
                  </a:lnTo>
                  <a:lnTo>
                    <a:pt x="248034" y="343232"/>
                  </a:lnTo>
                  <a:lnTo>
                    <a:pt x="275254" y="307155"/>
                  </a:lnTo>
                  <a:lnTo>
                    <a:pt x="307153" y="275256"/>
                  </a:lnTo>
                  <a:lnTo>
                    <a:pt x="343230" y="248035"/>
                  </a:lnTo>
                  <a:lnTo>
                    <a:pt x="382984" y="225992"/>
                  </a:lnTo>
                  <a:lnTo>
                    <a:pt x="425915" y="209628"/>
                  </a:lnTo>
                  <a:lnTo>
                    <a:pt x="471523" y="199442"/>
                  </a:lnTo>
                  <a:lnTo>
                    <a:pt x="519308" y="195936"/>
                  </a:lnTo>
                  <a:lnTo>
                    <a:pt x="925150" y="195936"/>
                  </a:lnTo>
                  <a:lnTo>
                    <a:pt x="916483" y="184724"/>
                  </a:lnTo>
                  <a:lnTo>
                    <a:pt x="886516" y="152101"/>
                  </a:lnTo>
                  <a:lnTo>
                    <a:pt x="853893" y="122134"/>
                  </a:lnTo>
                  <a:lnTo>
                    <a:pt x="818798" y="95006"/>
                  </a:lnTo>
                  <a:lnTo>
                    <a:pt x="781414" y="70900"/>
                  </a:lnTo>
                  <a:lnTo>
                    <a:pt x="741925" y="50000"/>
                  </a:lnTo>
                  <a:lnTo>
                    <a:pt x="700513" y="32489"/>
                  </a:lnTo>
                  <a:lnTo>
                    <a:pt x="657362" y="18550"/>
                  </a:lnTo>
                  <a:lnTo>
                    <a:pt x="612655" y="8366"/>
                  </a:lnTo>
                  <a:lnTo>
                    <a:pt x="566576" y="2122"/>
                  </a:lnTo>
                  <a:lnTo>
                    <a:pt x="519308" y="0"/>
                  </a:lnTo>
                  <a:close/>
                </a:path>
                <a:path w="1038860" h="1527810">
                  <a:moveTo>
                    <a:pt x="925150" y="195936"/>
                  </a:moveTo>
                  <a:lnTo>
                    <a:pt x="519308" y="195936"/>
                  </a:lnTo>
                  <a:lnTo>
                    <a:pt x="567093" y="199442"/>
                  </a:lnTo>
                  <a:lnTo>
                    <a:pt x="612701" y="209628"/>
                  </a:lnTo>
                  <a:lnTo>
                    <a:pt x="655632" y="225992"/>
                  </a:lnTo>
                  <a:lnTo>
                    <a:pt x="695385" y="248035"/>
                  </a:lnTo>
                  <a:lnTo>
                    <a:pt x="731461" y="275256"/>
                  </a:lnTo>
                  <a:lnTo>
                    <a:pt x="763359" y="307155"/>
                  </a:lnTo>
                  <a:lnTo>
                    <a:pt x="790579" y="343232"/>
                  </a:lnTo>
                  <a:lnTo>
                    <a:pt x="812621" y="382986"/>
                  </a:lnTo>
                  <a:lnTo>
                    <a:pt x="828994" y="425961"/>
                  </a:lnTo>
                  <a:lnTo>
                    <a:pt x="839169" y="471524"/>
                  </a:lnTo>
                  <a:lnTo>
                    <a:pt x="842675" y="519308"/>
                  </a:lnTo>
                  <a:lnTo>
                    <a:pt x="839169" y="567093"/>
                  </a:lnTo>
                  <a:lnTo>
                    <a:pt x="828984" y="612702"/>
                  </a:lnTo>
                  <a:lnTo>
                    <a:pt x="812621" y="655633"/>
                  </a:lnTo>
                  <a:lnTo>
                    <a:pt x="790579" y="695387"/>
                  </a:lnTo>
                  <a:lnTo>
                    <a:pt x="763359" y="731463"/>
                  </a:lnTo>
                  <a:lnTo>
                    <a:pt x="731461" y="763362"/>
                  </a:lnTo>
                  <a:lnTo>
                    <a:pt x="695385" y="790583"/>
                  </a:lnTo>
                  <a:lnTo>
                    <a:pt x="655632" y="812625"/>
                  </a:lnTo>
                  <a:lnTo>
                    <a:pt x="612701" y="828989"/>
                  </a:lnTo>
                  <a:lnTo>
                    <a:pt x="567093" y="839174"/>
                  </a:lnTo>
                  <a:lnTo>
                    <a:pt x="519308" y="842681"/>
                  </a:lnTo>
                  <a:lnTo>
                    <a:pt x="930108" y="842681"/>
                  </a:lnTo>
                  <a:lnTo>
                    <a:pt x="949850" y="809771"/>
                  </a:lnTo>
                  <a:lnTo>
                    <a:pt x="957451" y="798187"/>
                  </a:lnTo>
                  <a:lnTo>
                    <a:pt x="964743" y="786387"/>
                  </a:lnTo>
                  <a:lnTo>
                    <a:pt x="971730" y="774375"/>
                  </a:lnTo>
                  <a:lnTo>
                    <a:pt x="978483" y="762039"/>
                  </a:lnTo>
                  <a:lnTo>
                    <a:pt x="999464" y="717396"/>
                  </a:lnTo>
                  <a:lnTo>
                    <a:pt x="1016222" y="670558"/>
                  </a:lnTo>
                  <a:lnTo>
                    <a:pt x="1028498" y="621770"/>
                  </a:lnTo>
                  <a:lnTo>
                    <a:pt x="1036046" y="571272"/>
                  </a:lnTo>
                  <a:lnTo>
                    <a:pt x="1038617" y="519308"/>
                  </a:lnTo>
                  <a:lnTo>
                    <a:pt x="1036495" y="472040"/>
                  </a:lnTo>
                  <a:lnTo>
                    <a:pt x="1030240" y="425917"/>
                  </a:lnTo>
                  <a:lnTo>
                    <a:pt x="1020067" y="381255"/>
                  </a:lnTo>
                  <a:lnTo>
                    <a:pt x="1006128" y="338104"/>
                  </a:lnTo>
                  <a:lnTo>
                    <a:pt x="988617" y="296692"/>
                  </a:lnTo>
                  <a:lnTo>
                    <a:pt x="967717" y="257202"/>
                  </a:lnTo>
                  <a:lnTo>
                    <a:pt x="943611" y="219819"/>
                  </a:lnTo>
                  <a:lnTo>
                    <a:pt x="925150" y="195936"/>
                  </a:lnTo>
                  <a:close/>
                </a:path>
              </a:pathLst>
            </a:custGeom>
            <a:solidFill>
              <a:srgbClr val="F049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1984138" y="6354104"/>
            <a:ext cx="1198880" cy="2350770"/>
            <a:chOff x="1984138" y="6354104"/>
            <a:chExt cx="1198880" cy="2350770"/>
          </a:xfrm>
        </p:grpSpPr>
        <p:sp>
          <p:nvSpPr>
            <p:cNvPr id="11" name="object 11"/>
            <p:cNvSpPr/>
            <p:nvPr/>
          </p:nvSpPr>
          <p:spPr>
            <a:xfrm>
              <a:off x="1984138" y="7536224"/>
              <a:ext cx="1198880" cy="1168400"/>
            </a:xfrm>
            <a:custGeom>
              <a:avLst/>
              <a:gdLst/>
              <a:ahLst/>
              <a:cxnLst/>
              <a:rect l="l" t="t" r="r" b="b"/>
              <a:pathLst>
                <a:path w="1198880" h="1168400">
                  <a:moveTo>
                    <a:pt x="696145" y="0"/>
                  </a:moveTo>
                  <a:lnTo>
                    <a:pt x="637403" y="223"/>
                  </a:lnTo>
                  <a:lnTo>
                    <a:pt x="576482" y="4074"/>
                  </a:lnTo>
                  <a:lnTo>
                    <a:pt x="513695" y="11670"/>
                  </a:lnTo>
                  <a:lnTo>
                    <a:pt x="451432" y="22763"/>
                  </a:lnTo>
                  <a:lnTo>
                    <a:pt x="392049" y="36891"/>
                  </a:lnTo>
                  <a:lnTo>
                    <a:pt x="335809" y="53853"/>
                  </a:lnTo>
                  <a:lnTo>
                    <a:pt x="282976" y="73444"/>
                  </a:lnTo>
                  <a:lnTo>
                    <a:pt x="233814" y="95464"/>
                  </a:lnTo>
                  <a:lnTo>
                    <a:pt x="188585" y="119710"/>
                  </a:lnTo>
                  <a:lnTo>
                    <a:pt x="147553" y="145979"/>
                  </a:lnTo>
                  <a:lnTo>
                    <a:pt x="110983" y="174069"/>
                  </a:lnTo>
                  <a:lnTo>
                    <a:pt x="79137" y="203778"/>
                  </a:lnTo>
                  <a:lnTo>
                    <a:pt x="52279" y="234902"/>
                  </a:lnTo>
                  <a:lnTo>
                    <a:pt x="30673" y="267240"/>
                  </a:lnTo>
                  <a:lnTo>
                    <a:pt x="4270" y="334747"/>
                  </a:lnTo>
                  <a:lnTo>
                    <a:pt x="0" y="369511"/>
                  </a:lnTo>
                  <a:lnTo>
                    <a:pt x="2035" y="404679"/>
                  </a:lnTo>
                  <a:lnTo>
                    <a:pt x="80582" y="930271"/>
                  </a:lnTo>
                  <a:lnTo>
                    <a:pt x="103167" y="996499"/>
                  </a:lnTo>
                  <a:lnTo>
                    <a:pt x="148155" y="1053340"/>
                  </a:lnTo>
                  <a:lnTo>
                    <a:pt x="178272" y="1077949"/>
                  </a:lnTo>
                  <a:lnTo>
                    <a:pt x="213056" y="1099862"/>
                  </a:lnTo>
                  <a:lnTo>
                    <a:pt x="252197" y="1118962"/>
                  </a:lnTo>
                  <a:lnTo>
                    <a:pt x="295383" y="1135132"/>
                  </a:lnTo>
                  <a:lnTo>
                    <a:pt x="342302" y="1148257"/>
                  </a:lnTo>
                  <a:lnTo>
                    <a:pt x="392643" y="1158220"/>
                  </a:lnTo>
                  <a:lnTo>
                    <a:pt x="446096" y="1164903"/>
                  </a:lnTo>
                  <a:lnTo>
                    <a:pt x="502348" y="1168192"/>
                  </a:lnTo>
                  <a:lnTo>
                    <a:pt x="561090" y="1167968"/>
                  </a:lnTo>
                  <a:lnTo>
                    <a:pt x="622009" y="1164117"/>
                  </a:lnTo>
                  <a:lnTo>
                    <a:pt x="684794" y="1156520"/>
                  </a:lnTo>
                  <a:lnTo>
                    <a:pt x="747059" y="1145428"/>
                  </a:lnTo>
                  <a:lnTo>
                    <a:pt x="806444" y="1131300"/>
                  </a:lnTo>
                  <a:lnTo>
                    <a:pt x="862685" y="1114339"/>
                  </a:lnTo>
                  <a:lnTo>
                    <a:pt x="915519" y="1094747"/>
                  </a:lnTo>
                  <a:lnTo>
                    <a:pt x="964683" y="1072727"/>
                  </a:lnTo>
                  <a:lnTo>
                    <a:pt x="1009912" y="1048481"/>
                  </a:lnTo>
                  <a:lnTo>
                    <a:pt x="1016888" y="1044015"/>
                  </a:lnTo>
                  <a:lnTo>
                    <a:pt x="536192" y="1044015"/>
                  </a:lnTo>
                  <a:lnTo>
                    <a:pt x="476215" y="1042059"/>
                  </a:lnTo>
                  <a:lnTo>
                    <a:pt x="420515" y="1035969"/>
                  </a:lnTo>
                  <a:lnTo>
                    <a:pt x="369717" y="1026151"/>
                  </a:lnTo>
                  <a:lnTo>
                    <a:pt x="324465" y="1013020"/>
                  </a:lnTo>
                  <a:lnTo>
                    <a:pt x="285372" y="996981"/>
                  </a:lnTo>
                  <a:lnTo>
                    <a:pt x="228195" y="957819"/>
                  </a:lnTo>
                  <a:lnTo>
                    <a:pt x="203223" y="911941"/>
                  </a:lnTo>
                  <a:lnTo>
                    <a:pt x="154282" y="584491"/>
                  </a:lnTo>
                  <a:lnTo>
                    <a:pt x="795351" y="584491"/>
                  </a:lnTo>
                  <a:lnTo>
                    <a:pt x="825110" y="573883"/>
                  </a:lnTo>
                  <a:lnTo>
                    <a:pt x="872359" y="553700"/>
                  </a:lnTo>
                  <a:lnTo>
                    <a:pt x="916181" y="531488"/>
                  </a:lnTo>
                  <a:lnTo>
                    <a:pt x="937985" y="518424"/>
                  </a:lnTo>
                  <a:lnTo>
                    <a:pt x="457643" y="518424"/>
                  </a:lnTo>
                  <a:lnTo>
                    <a:pt x="397665" y="516468"/>
                  </a:lnTo>
                  <a:lnTo>
                    <a:pt x="341965" y="510377"/>
                  </a:lnTo>
                  <a:lnTo>
                    <a:pt x="291172" y="500561"/>
                  </a:lnTo>
                  <a:lnTo>
                    <a:pt x="245915" y="487429"/>
                  </a:lnTo>
                  <a:lnTo>
                    <a:pt x="206822" y="471390"/>
                  </a:lnTo>
                  <a:lnTo>
                    <a:pt x="149645" y="432228"/>
                  </a:lnTo>
                  <a:lnTo>
                    <a:pt x="124670" y="386350"/>
                  </a:lnTo>
                  <a:lnTo>
                    <a:pt x="125568" y="361425"/>
                  </a:lnTo>
                  <a:lnTo>
                    <a:pt x="152899" y="308180"/>
                  </a:lnTo>
                  <a:lnTo>
                    <a:pt x="211063" y="254245"/>
                  </a:lnTo>
                  <a:lnTo>
                    <a:pt x="250504" y="228456"/>
                  </a:lnTo>
                  <a:lnTo>
                    <a:pt x="296208" y="204220"/>
                  </a:lnTo>
                  <a:lnTo>
                    <a:pt x="347694" y="182113"/>
                  </a:lnTo>
                  <a:lnTo>
                    <a:pt x="404479" y="162708"/>
                  </a:lnTo>
                  <a:lnTo>
                    <a:pt x="466083" y="146583"/>
                  </a:lnTo>
                  <a:lnTo>
                    <a:pt x="532024" y="134311"/>
                  </a:lnTo>
                  <a:lnTo>
                    <a:pt x="598671" y="126767"/>
                  </a:lnTo>
                  <a:lnTo>
                    <a:pt x="662298" y="124177"/>
                  </a:lnTo>
                  <a:lnTo>
                    <a:pt x="1058966" y="124177"/>
                  </a:lnTo>
                  <a:lnTo>
                    <a:pt x="1050341" y="114849"/>
                  </a:lnTo>
                  <a:lnTo>
                    <a:pt x="1020224" y="90241"/>
                  </a:lnTo>
                  <a:lnTo>
                    <a:pt x="985439" y="68329"/>
                  </a:lnTo>
                  <a:lnTo>
                    <a:pt x="946299" y="49230"/>
                  </a:lnTo>
                  <a:lnTo>
                    <a:pt x="903113" y="33059"/>
                  </a:lnTo>
                  <a:lnTo>
                    <a:pt x="856194" y="19935"/>
                  </a:lnTo>
                  <a:lnTo>
                    <a:pt x="805852" y="9972"/>
                  </a:lnTo>
                  <a:lnTo>
                    <a:pt x="752399" y="3288"/>
                  </a:lnTo>
                  <a:lnTo>
                    <a:pt x="696145" y="0"/>
                  </a:lnTo>
                  <a:close/>
                </a:path>
                <a:path w="1198880" h="1168400">
                  <a:moveTo>
                    <a:pt x="1150262" y="454374"/>
                  </a:moveTo>
                  <a:lnTo>
                    <a:pt x="1024889" y="454374"/>
                  </a:lnTo>
                  <a:lnTo>
                    <a:pt x="1073824" y="781825"/>
                  </a:lnTo>
                  <a:lnTo>
                    <a:pt x="1072926" y="806752"/>
                  </a:lnTo>
                  <a:lnTo>
                    <a:pt x="1045595" y="860000"/>
                  </a:lnTo>
                  <a:lnTo>
                    <a:pt x="987429" y="913940"/>
                  </a:lnTo>
                  <a:lnTo>
                    <a:pt x="947988" y="939731"/>
                  </a:lnTo>
                  <a:lnTo>
                    <a:pt x="902283" y="963968"/>
                  </a:lnTo>
                  <a:lnTo>
                    <a:pt x="850797" y="986078"/>
                  </a:lnTo>
                  <a:lnTo>
                    <a:pt x="794010" y="1005484"/>
                  </a:lnTo>
                  <a:lnTo>
                    <a:pt x="732406" y="1021612"/>
                  </a:lnTo>
                  <a:lnTo>
                    <a:pt x="666465" y="1033885"/>
                  </a:lnTo>
                  <a:lnTo>
                    <a:pt x="599819" y="1041427"/>
                  </a:lnTo>
                  <a:lnTo>
                    <a:pt x="536192" y="1044015"/>
                  </a:lnTo>
                  <a:lnTo>
                    <a:pt x="1016888" y="1044015"/>
                  </a:lnTo>
                  <a:lnTo>
                    <a:pt x="1050944" y="1022212"/>
                  </a:lnTo>
                  <a:lnTo>
                    <a:pt x="1087515" y="994122"/>
                  </a:lnTo>
                  <a:lnTo>
                    <a:pt x="1119361" y="964413"/>
                  </a:lnTo>
                  <a:lnTo>
                    <a:pt x="1146218" y="933288"/>
                  </a:lnTo>
                  <a:lnTo>
                    <a:pt x="1167824" y="900949"/>
                  </a:lnTo>
                  <a:lnTo>
                    <a:pt x="1194227" y="833438"/>
                  </a:lnTo>
                  <a:lnTo>
                    <a:pt x="1198496" y="798672"/>
                  </a:lnTo>
                  <a:lnTo>
                    <a:pt x="1196459" y="763501"/>
                  </a:lnTo>
                  <a:lnTo>
                    <a:pt x="1150262" y="454374"/>
                  </a:lnTo>
                  <a:close/>
                </a:path>
                <a:path w="1198880" h="1168400">
                  <a:moveTo>
                    <a:pt x="795351" y="584491"/>
                  </a:moveTo>
                  <a:lnTo>
                    <a:pt x="154282" y="584491"/>
                  </a:lnTo>
                  <a:lnTo>
                    <a:pt x="193073" y="601158"/>
                  </a:lnTo>
                  <a:lnTo>
                    <a:pt x="235327" y="615178"/>
                  </a:lnTo>
                  <a:lnTo>
                    <a:pt x="280784" y="626450"/>
                  </a:lnTo>
                  <a:lnTo>
                    <a:pt x="329184" y="634879"/>
                  </a:lnTo>
                  <a:lnTo>
                    <a:pt x="380268" y="640366"/>
                  </a:lnTo>
                  <a:lnTo>
                    <a:pt x="433776" y="642812"/>
                  </a:lnTo>
                  <a:lnTo>
                    <a:pt x="489447" y="642121"/>
                  </a:lnTo>
                  <a:lnTo>
                    <a:pt x="547023" y="638194"/>
                  </a:lnTo>
                  <a:lnTo>
                    <a:pt x="606242" y="630934"/>
                  </a:lnTo>
                  <a:lnTo>
                    <a:pt x="665001" y="620563"/>
                  </a:lnTo>
                  <a:lnTo>
                    <a:pt x="721212" y="607484"/>
                  </a:lnTo>
                  <a:lnTo>
                    <a:pt x="774655" y="591868"/>
                  </a:lnTo>
                  <a:lnTo>
                    <a:pt x="795351" y="584491"/>
                  </a:lnTo>
                  <a:close/>
                </a:path>
                <a:path w="1198880" h="1168400">
                  <a:moveTo>
                    <a:pt x="1058966" y="124177"/>
                  </a:moveTo>
                  <a:lnTo>
                    <a:pt x="662298" y="124177"/>
                  </a:lnTo>
                  <a:lnTo>
                    <a:pt x="722276" y="126131"/>
                  </a:lnTo>
                  <a:lnTo>
                    <a:pt x="777976" y="132219"/>
                  </a:lnTo>
                  <a:lnTo>
                    <a:pt x="828781" y="142036"/>
                  </a:lnTo>
                  <a:lnTo>
                    <a:pt x="874027" y="155163"/>
                  </a:lnTo>
                  <a:lnTo>
                    <a:pt x="913121" y="171200"/>
                  </a:lnTo>
                  <a:lnTo>
                    <a:pt x="970299" y="210360"/>
                  </a:lnTo>
                  <a:lnTo>
                    <a:pt x="995272" y="256239"/>
                  </a:lnTo>
                  <a:lnTo>
                    <a:pt x="994373" y="281164"/>
                  </a:lnTo>
                  <a:lnTo>
                    <a:pt x="967042" y="334411"/>
                  </a:lnTo>
                  <a:lnTo>
                    <a:pt x="908877" y="388349"/>
                  </a:lnTo>
                  <a:lnTo>
                    <a:pt x="869436" y="414140"/>
                  </a:lnTo>
                  <a:lnTo>
                    <a:pt x="823732" y="438377"/>
                  </a:lnTo>
                  <a:lnTo>
                    <a:pt x="772246" y="460487"/>
                  </a:lnTo>
                  <a:lnTo>
                    <a:pt x="715461" y="479893"/>
                  </a:lnTo>
                  <a:lnTo>
                    <a:pt x="653857" y="496020"/>
                  </a:lnTo>
                  <a:lnTo>
                    <a:pt x="587918" y="508294"/>
                  </a:lnTo>
                  <a:lnTo>
                    <a:pt x="521270" y="515836"/>
                  </a:lnTo>
                  <a:lnTo>
                    <a:pt x="457643" y="518424"/>
                  </a:lnTo>
                  <a:lnTo>
                    <a:pt x="937985" y="518424"/>
                  </a:lnTo>
                  <a:lnTo>
                    <a:pt x="956356" y="507417"/>
                  </a:lnTo>
                  <a:lnTo>
                    <a:pt x="992665" y="481656"/>
                  </a:lnTo>
                  <a:lnTo>
                    <a:pt x="1024889" y="454374"/>
                  </a:lnTo>
                  <a:lnTo>
                    <a:pt x="1150262" y="454374"/>
                  </a:lnTo>
                  <a:lnTo>
                    <a:pt x="1117912" y="237910"/>
                  </a:lnTo>
                  <a:lnTo>
                    <a:pt x="1109576" y="203683"/>
                  </a:lnTo>
                  <a:lnTo>
                    <a:pt x="1095328" y="171686"/>
                  </a:lnTo>
                  <a:lnTo>
                    <a:pt x="1075476" y="142033"/>
                  </a:lnTo>
                  <a:lnTo>
                    <a:pt x="1058966" y="124177"/>
                  </a:lnTo>
                  <a:close/>
                </a:path>
              </a:pathLst>
            </a:custGeom>
            <a:solidFill>
              <a:srgbClr val="1228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005200" y="6354104"/>
              <a:ext cx="1038860" cy="1527810"/>
            </a:xfrm>
            <a:custGeom>
              <a:avLst/>
              <a:gdLst/>
              <a:ahLst/>
              <a:cxnLst/>
              <a:rect l="l" t="t" r="r" b="b"/>
              <a:pathLst>
                <a:path w="1038860" h="1527809">
                  <a:moveTo>
                    <a:pt x="519308" y="0"/>
                  </a:moveTo>
                  <a:lnTo>
                    <a:pt x="472040" y="2122"/>
                  </a:lnTo>
                  <a:lnTo>
                    <a:pt x="425961" y="8366"/>
                  </a:lnTo>
                  <a:lnTo>
                    <a:pt x="381255" y="18550"/>
                  </a:lnTo>
                  <a:lnTo>
                    <a:pt x="338104" y="32489"/>
                  </a:lnTo>
                  <a:lnTo>
                    <a:pt x="296692" y="50000"/>
                  </a:lnTo>
                  <a:lnTo>
                    <a:pt x="257202" y="70900"/>
                  </a:lnTo>
                  <a:lnTo>
                    <a:pt x="219819" y="95006"/>
                  </a:lnTo>
                  <a:lnTo>
                    <a:pt x="184724" y="122134"/>
                  </a:lnTo>
                  <a:lnTo>
                    <a:pt x="152101" y="152101"/>
                  </a:lnTo>
                  <a:lnTo>
                    <a:pt x="122134" y="184724"/>
                  </a:lnTo>
                  <a:lnTo>
                    <a:pt x="95006" y="219819"/>
                  </a:lnTo>
                  <a:lnTo>
                    <a:pt x="70900" y="257202"/>
                  </a:lnTo>
                  <a:lnTo>
                    <a:pt x="50000" y="296692"/>
                  </a:lnTo>
                  <a:lnTo>
                    <a:pt x="32489" y="338104"/>
                  </a:lnTo>
                  <a:lnTo>
                    <a:pt x="18550" y="381255"/>
                  </a:lnTo>
                  <a:lnTo>
                    <a:pt x="8366" y="425961"/>
                  </a:lnTo>
                  <a:lnTo>
                    <a:pt x="2122" y="472040"/>
                  </a:lnTo>
                  <a:lnTo>
                    <a:pt x="0" y="519308"/>
                  </a:lnTo>
                  <a:lnTo>
                    <a:pt x="2570" y="571272"/>
                  </a:lnTo>
                  <a:lnTo>
                    <a:pt x="10118" y="621770"/>
                  </a:lnTo>
                  <a:lnTo>
                    <a:pt x="22395" y="670558"/>
                  </a:lnTo>
                  <a:lnTo>
                    <a:pt x="39153" y="717396"/>
                  </a:lnTo>
                  <a:lnTo>
                    <a:pt x="60144" y="762039"/>
                  </a:lnTo>
                  <a:lnTo>
                    <a:pt x="66891" y="774383"/>
                  </a:lnTo>
                  <a:lnTo>
                    <a:pt x="73874" y="786388"/>
                  </a:lnTo>
                  <a:lnTo>
                    <a:pt x="81169" y="798192"/>
                  </a:lnTo>
                  <a:lnTo>
                    <a:pt x="88773" y="809781"/>
                  </a:lnTo>
                  <a:lnTo>
                    <a:pt x="519308" y="1527477"/>
                  </a:lnTo>
                  <a:lnTo>
                    <a:pt x="930109" y="842681"/>
                  </a:lnTo>
                  <a:lnTo>
                    <a:pt x="519308" y="842681"/>
                  </a:lnTo>
                  <a:lnTo>
                    <a:pt x="471523" y="839174"/>
                  </a:lnTo>
                  <a:lnTo>
                    <a:pt x="425915" y="828989"/>
                  </a:lnTo>
                  <a:lnTo>
                    <a:pt x="382985" y="812625"/>
                  </a:lnTo>
                  <a:lnTo>
                    <a:pt x="343231" y="790583"/>
                  </a:lnTo>
                  <a:lnTo>
                    <a:pt x="307155" y="763362"/>
                  </a:lnTo>
                  <a:lnTo>
                    <a:pt x="275257" y="731463"/>
                  </a:lnTo>
                  <a:lnTo>
                    <a:pt x="248037" y="695387"/>
                  </a:lnTo>
                  <a:lnTo>
                    <a:pt x="225996" y="655633"/>
                  </a:lnTo>
                  <a:lnTo>
                    <a:pt x="209632" y="612702"/>
                  </a:lnTo>
                  <a:lnTo>
                    <a:pt x="199447" y="567093"/>
                  </a:lnTo>
                  <a:lnTo>
                    <a:pt x="195941" y="519308"/>
                  </a:lnTo>
                  <a:lnTo>
                    <a:pt x="199447" y="471524"/>
                  </a:lnTo>
                  <a:lnTo>
                    <a:pt x="209632" y="425917"/>
                  </a:lnTo>
                  <a:lnTo>
                    <a:pt x="225996" y="382986"/>
                  </a:lnTo>
                  <a:lnTo>
                    <a:pt x="248037" y="343232"/>
                  </a:lnTo>
                  <a:lnTo>
                    <a:pt x="275257" y="307155"/>
                  </a:lnTo>
                  <a:lnTo>
                    <a:pt x="307155" y="275256"/>
                  </a:lnTo>
                  <a:lnTo>
                    <a:pt x="343231" y="248035"/>
                  </a:lnTo>
                  <a:lnTo>
                    <a:pt x="382985" y="225992"/>
                  </a:lnTo>
                  <a:lnTo>
                    <a:pt x="425915" y="209628"/>
                  </a:lnTo>
                  <a:lnTo>
                    <a:pt x="471523" y="199442"/>
                  </a:lnTo>
                  <a:lnTo>
                    <a:pt x="519308" y="195936"/>
                  </a:lnTo>
                  <a:lnTo>
                    <a:pt x="925150" y="195936"/>
                  </a:lnTo>
                  <a:lnTo>
                    <a:pt x="916483" y="184724"/>
                  </a:lnTo>
                  <a:lnTo>
                    <a:pt x="886516" y="152101"/>
                  </a:lnTo>
                  <a:lnTo>
                    <a:pt x="853893" y="122134"/>
                  </a:lnTo>
                  <a:lnTo>
                    <a:pt x="818798" y="95006"/>
                  </a:lnTo>
                  <a:lnTo>
                    <a:pt x="781414" y="70900"/>
                  </a:lnTo>
                  <a:lnTo>
                    <a:pt x="741925" y="50000"/>
                  </a:lnTo>
                  <a:lnTo>
                    <a:pt x="700513" y="32489"/>
                  </a:lnTo>
                  <a:lnTo>
                    <a:pt x="657362" y="18550"/>
                  </a:lnTo>
                  <a:lnTo>
                    <a:pt x="612655" y="8366"/>
                  </a:lnTo>
                  <a:lnTo>
                    <a:pt x="566576" y="2122"/>
                  </a:lnTo>
                  <a:lnTo>
                    <a:pt x="519308" y="0"/>
                  </a:lnTo>
                  <a:close/>
                </a:path>
                <a:path w="1038860" h="1527809">
                  <a:moveTo>
                    <a:pt x="925150" y="195936"/>
                  </a:moveTo>
                  <a:lnTo>
                    <a:pt x="519308" y="195936"/>
                  </a:lnTo>
                  <a:lnTo>
                    <a:pt x="567093" y="199442"/>
                  </a:lnTo>
                  <a:lnTo>
                    <a:pt x="612702" y="209628"/>
                  </a:lnTo>
                  <a:lnTo>
                    <a:pt x="655633" y="225992"/>
                  </a:lnTo>
                  <a:lnTo>
                    <a:pt x="695387" y="248035"/>
                  </a:lnTo>
                  <a:lnTo>
                    <a:pt x="731463" y="275256"/>
                  </a:lnTo>
                  <a:lnTo>
                    <a:pt x="763362" y="307155"/>
                  </a:lnTo>
                  <a:lnTo>
                    <a:pt x="790583" y="343232"/>
                  </a:lnTo>
                  <a:lnTo>
                    <a:pt x="812625" y="382986"/>
                  </a:lnTo>
                  <a:lnTo>
                    <a:pt x="828999" y="425961"/>
                  </a:lnTo>
                  <a:lnTo>
                    <a:pt x="839174" y="471524"/>
                  </a:lnTo>
                  <a:lnTo>
                    <a:pt x="842681" y="519308"/>
                  </a:lnTo>
                  <a:lnTo>
                    <a:pt x="839174" y="567093"/>
                  </a:lnTo>
                  <a:lnTo>
                    <a:pt x="828989" y="612702"/>
                  </a:lnTo>
                  <a:lnTo>
                    <a:pt x="812625" y="655633"/>
                  </a:lnTo>
                  <a:lnTo>
                    <a:pt x="790583" y="695387"/>
                  </a:lnTo>
                  <a:lnTo>
                    <a:pt x="763362" y="731463"/>
                  </a:lnTo>
                  <a:lnTo>
                    <a:pt x="731463" y="763362"/>
                  </a:lnTo>
                  <a:lnTo>
                    <a:pt x="695387" y="790583"/>
                  </a:lnTo>
                  <a:lnTo>
                    <a:pt x="655633" y="812625"/>
                  </a:lnTo>
                  <a:lnTo>
                    <a:pt x="612702" y="828989"/>
                  </a:lnTo>
                  <a:lnTo>
                    <a:pt x="567093" y="839174"/>
                  </a:lnTo>
                  <a:lnTo>
                    <a:pt x="519308" y="842681"/>
                  </a:lnTo>
                  <a:lnTo>
                    <a:pt x="930109" y="842681"/>
                  </a:lnTo>
                  <a:lnTo>
                    <a:pt x="949852" y="809771"/>
                  </a:lnTo>
                  <a:lnTo>
                    <a:pt x="957453" y="798187"/>
                  </a:lnTo>
                  <a:lnTo>
                    <a:pt x="964746" y="786387"/>
                  </a:lnTo>
                  <a:lnTo>
                    <a:pt x="971732" y="774375"/>
                  </a:lnTo>
                  <a:lnTo>
                    <a:pt x="978483" y="762039"/>
                  </a:lnTo>
                  <a:lnTo>
                    <a:pt x="999464" y="717396"/>
                  </a:lnTo>
                  <a:lnTo>
                    <a:pt x="1016222" y="670558"/>
                  </a:lnTo>
                  <a:lnTo>
                    <a:pt x="1028498" y="621770"/>
                  </a:lnTo>
                  <a:lnTo>
                    <a:pt x="1036046" y="571272"/>
                  </a:lnTo>
                  <a:lnTo>
                    <a:pt x="1038617" y="519308"/>
                  </a:lnTo>
                  <a:lnTo>
                    <a:pt x="1036495" y="472040"/>
                  </a:lnTo>
                  <a:lnTo>
                    <a:pt x="1030240" y="425917"/>
                  </a:lnTo>
                  <a:lnTo>
                    <a:pt x="1020067" y="381255"/>
                  </a:lnTo>
                  <a:lnTo>
                    <a:pt x="1006128" y="338104"/>
                  </a:lnTo>
                  <a:lnTo>
                    <a:pt x="988617" y="296692"/>
                  </a:lnTo>
                  <a:lnTo>
                    <a:pt x="967717" y="257202"/>
                  </a:lnTo>
                  <a:lnTo>
                    <a:pt x="943611" y="219819"/>
                  </a:lnTo>
                  <a:lnTo>
                    <a:pt x="925150" y="195936"/>
                  </a:lnTo>
                  <a:close/>
                </a:path>
              </a:pathLst>
            </a:custGeom>
            <a:solidFill>
              <a:srgbClr val="F049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523652" y="4469346"/>
            <a:ext cx="1198880" cy="2350770"/>
            <a:chOff x="523652" y="4469346"/>
            <a:chExt cx="1198880" cy="2350770"/>
          </a:xfrm>
        </p:grpSpPr>
        <p:sp>
          <p:nvSpPr>
            <p:cNvPr id="14" name="object 14"/>
            <p:cNvSpPr/>
            <p:nvPr/>
          </p:nvSpPr>
          <p:spPr>
            <a:xfrm>
              <a:off x="523652" y="5651465"/>
              <a:ext cx="1198880" cy="1168400"/>
            </a:xfrm>
            <a:custGeom>
              <a:avLst/>
              <a:gdLst/>
              <a:ahLst/>
              <a:cxnLst/>
              <a:rect l="l" t="t" r="r" b="b"/>
              <a:pathLst>
                <a:path w="1198880" h="1168400">
                  <a:moveTo>
                    <a:pt x="502350" y="0"/>
                  </a:moveTo>
                  <a:lnTo>
                    <a:pt x="446097" y="3288"/>
                  </a:lnTo>
                  <a:lnTo>
                    <a:pt x="392643" y="9972"/>
                  </a:lnTo>
                  <a:lnTo>
                    <a:pt x="342301" y="19935"/>
                  </a:lnTo>
                  <a:lnTo>
                    <a:pt x="295382" y="33059"/>
                  </a:lnTo>
                  <a:lnTo>
                    <a:pt x="252197" y="49230"/>
                  </a:lnTo>
                  <a:lnTo>
                    <a:pt x="213056" y="68329"/>
                  </a:lnTo>
                  <a:lnTo>
                    <a:pt x="178272" y="90241"/>
                  </a:lnTo>
                  <a:lnTo>
                    <a:pt x="148155" y="114849"/>
                  </a:lnTo>
                  <a:lnTo>
                    <a:pt x="103167" y="171686"/>
                  </a:lnTo>
                  <a:lnTo>
                    <a:pt x="80583" y="237910"/>
                  </a:lnTo>
                  <a:lnTo>
                    <a:pt x="2036" y="763501"/>
                  </a:lnTo>
                  <a:lnTo>
                    <a:pt x="0" y="798672"/>
                  </a:lnTo>
                  <a:lnTo>
                    <a:pt x="4269" y="833439"/>
                  </a:lnTo>
                  <a:lnTo>
                    <a:pt x="30671" y="900950"/>
                  </a:lnTo>
                  <a:lnTo>
                    <a:pt x="52277" y="933289"/>
                  </a:lnTo>
                  <a:lnTo>
                    <a:pt x="79135" y="964415"/>
                  </a:lnTo>
                  <a:lnTo>
                    <a:pt x="110981" y="994124"/>
                  </a:lnTo>
                  <a:lnTo>
                    <a:pt x="147551" y="1022214"/>
                  </a:lnTo>
                  <a:lnTo>
                    <a:pt x="188583" y="1048484"/>
                  </a:lnTo>
                  <a:lnTo>
                    <a:pt x="233813" y="1072729"/>
                  </a:lnTo>
                  <a:lnTo>
                    <a:pt x="282976" y="1094749"/>
                  </a:lnTo>
                  <a:lnTo>
                    <a:pt x="335810" y="1114341"/>
                  </a:lnTo>
                  <a:lnTo>
                    <a:pt x="392052" y="1131301"/>
                  </a:lnTo>
                  <a:lnTo>
                    <a:pt x="451436" y="1145429"/>
                  </a:lnTo>
                  <a:lnTo>
                    <a:pt x="513701" y="1156520"/>
                  </a:lnTo>
                  <a:lnTo>
                    <a:pt x="576486" y="1164117"/>
                  </a:lnTo>
                  <a:lnTo>
                    <a:pt x="637405" y="1167968"/>
                  </a:lnTo>
                  <a:lnTo>
                    <a:pt x="696147" y="1168192"/>
                  </a:lnTo>
                  <a:lnTo>
                    <a:pt x="752400" y="1164903"/>
                  </a:lnTo>
                  <a:lnTo>
                    <a:pt x="805852" y="1158220"/>
                  </a:lnTo>
                  <a:lnTo>
                    <a:pt x="856194" y="1148257"/>
                  </a:lnTo>
                  <a:lnTo>
                    <a:pt x="903113" y="1135132"/>
                  </a:lnTo>
                  <a:lnTo>
                    <a:pt x="946298" y="1118962"/>
                  </a:lnTo>
                  <a:lnTo>
                    <a:pt x="985439" y="1099862"/>
                  </a:lnTo>
                  <a:lnTo>
                    <a:pt x="1020224" y="1077949"/>
                  </a:lnTo>
                  <a:lnTo>
                    <a:pt x="1050341" y="1053340"/>
                  </a:lnTo>
                  <a:lnTo>
                    <a:pt x="1058963" y="1044015"/>
                  </a:lnTo>
                  <a:lnTo>
                    <a:pt x="662303" y="1044015"/>
                  </a:lnTo>
                  <a:lnTo>
                    <a:pt x="598677" y="1041427"/>
                  </a:lnTo>
                  <a:lnTo>
                    <a:pt x="532030" y="1033885"/>
                  </a:lnTo>
                  <a:lnTo>
                    <a:pt x="466090" y="1021612"/>
                  </a:lnTo>
                  <a:lnTo>
                    <a:pt x="404485" y="1005484"/>
                  </a:lnTo>
                  <a:lnTo>
                    <a:pt x="347699" y="986078"/>
                  </a:lnTo>
                  <a:lnTo>
                    <a:pt x="296213" y="963968"/>
                  </a:lnTo>
                  <a:lnTo>
                    <a:pt x="250508" y="939731"/>
                  </a:lnTo>
                  <a:lnTo>
                    <a:pt x="211066" y="913940"/>
                  </a:lnTo>
                  <a:lnTo>
                    <a:pt x="178370" y="887171"/>
                  </a:lnTo>
                  <a:lnTo>
                    <a:pt x="135140" y="833002"/>
                  </a:lnTo>
                  <a:lnTo>
                    <a:pt x="124671" y="781825"/>
                  </a:lnTo>
                  <a:lnTo>
                    <a:pt x="173607" y="454374"/>
                  </a:lnTo>
                  <a:lnTo>
                    <a:pt x="412015" y="454374"/>
                  </a:lnTo>
                  <a:lnTo>
                    <a:pt x="374764" y="438377"/>
                  </a:lnTo>
                  <a:lnTo>
                    <a:pt x="329060" y="414140"/>
                  </a:lnTo>
                  <a:lnTo>
                    <a:pt x="289619" y="388349"/>
                  </a:lnTo>
                  <a:lnTo>
                    <a:pt x="256923" y="361581"/>
                  </a:lnTo>
                  <a:lnTo>
                    <a:pt x="213693" y="307414"/>
                  </a:lnTo>
                  <a:lnTo>
                    <a:pt x="203224" y="256239"/>
                  </a:lnTo>
                  <a:lnTo>
                    <a:pt x="211370" y="232664"/>
                  </a:lnTo>
                  <a:lnTo>
                    <a:pt x="253074" y="189736"/>
                  </a:lnTo>
                  <a:lnTo>
                    <a:pt x="324468" y="155163"/>
                  </a:lnTo>
                  <a:lnTo>
                    <a:pt x="369726" y="142033"/>
                  </a:lnTo>
                  <a:lnTo>
                    <a:pt x="420520" y="132219"/>
                  </a:lnTo>
                  <a:lnTo>
                    <a:pt x="476220" y="126131"/>
                  </a:lnTo>
                  <a:lnTo>
                    <a:pt x="536198" y="124177"/>
                  </a:lnTo>
                  <a:lnTo>
                    <a:pt x="1016888" y="124177"/>
                  </a:lnTo>
                  <a:lnTo>
                    <a:pt x="1009911" y="119710"/>
                  </a:lnTo>
                  <a:lnTo>
                    <a:pt x="964682" y="95464"/>
                  </a:lnTo>
                  <a:lnTo>
                    <a:pt x="915519" y="73444"/>
                  </a:lnTo>
                  <a:lnTo>
                    <a:pt x="862686" y="53853"/>
                  </a:lnTo>
                  <a:lnTo>
                    <a:pt x="806446" y="36891"/>
                  </a:lnTo>
                  <a:lnTo>
                    <a:pt x="747063" y="22763"/>
                  </a:lnTo>
                  <a:lnTo>
                    <a:pt x="684801" y="11670"/>
                  </a:lnTo>
                  <a:lnTo>
                    <a:pt x="622013" y="4074"/>
                  </a:lnTo>
                  <a:lnTo>
                    <a:pt x="561093" y="223"/>
                  </a:lnTo>
                  <a:lnTo>
                    <a:pt x="502350" y="0"/>
                  </a:lnTo>
                  <a:close/>
                </a:path>
                <a:path w="1198880" h="1168400">
                  <a:moveTo>
                    <a:pt x="1169588" y="584491"/>
                  </a:moveTo>
                  <a:lnTo>
                    <a:pt x="1044214" y="584491"/>
                  </a:lnTo>
                  <a:lnTo>
                    <a:pt x="995273" y="911941"/>
                  </a:lnTo>
                  <a:lnTo>
                    <a:pt x="987126" y="935515"/>
                  </a:lnTo>
                  <a:lnTo>
                    <a:pt x="945423" y="978444"/>
                  </a:lnTo>
                  <a:lnTo>
                    <a:pt x="874031" y="1013020"/>
                  </a:lnTo>
                  <a:lnTo>
                    <a:pt x="828773" y="1026153"/>
                  </a:lnTo>
                  <a:lnTo>
                    <a:pt x="777980" y="1035969"/>
                  </a:lnTo>
                  <a:lnTo>
                    <a:pt x="722281" y="1042059"/>
                  </a:lnTo>
                  <a:lnTo>
                    <a:pt x="662303" y="1044015"/>
                  </a:lnTo>
                  <a:lnTo>
                    <a:pt x="1058963" y="1044015"/>
                  </a:lnTo>
                  <a:lnTo>
                    <a:pt x="1075480" y="1026151"/>
                  </a:lnTo>
                  <a:lnTo>
                    <a:pt x="1095329" y="996499"/>
                  </a:lnTo>
                  <a:lnTo>
                    <a:pt x="1109577" y="964500"/>
                  </a:lnTo>
                  <a:lnTo>
                    <a:pt x="1117913" y="930271"/>
                  </a:lnTo>
                  <a:lnTo>
                    <a:pt x="1169588" y="584491"/>
                  </a:lnTo>
                  <a:close/>
                </a:path>
                <a:path w="1198880" h="1168400">
                  <a:moveTo>
                    <a:pt x="412015" y="454374"/>
                  </a:moveTo>
                  <a:lnTo>
                    <a:pt x="173607" y="454374"/>
                  </a:lnTo>
                  <a:lnTo>
                    <a:pt x="205830" y="481656"/>
                  </a:lnTo>
                  <a:lnTo>
                    <a:pt x="242139" y="507417"/>
                  </a:lnTo>
                  <a:lnTo>
                    <a:pt x="282315" y="531488"/>
                  </a:lnTo>
                  <a:lnTo>
                    <a:pt x="326136" y="553700"/>
                  </a:lnTo>
                  <a:lnTo>
                    <a:pt x="373385" y="573883"/>
                  </a:lnTo>
                  <a:lnTo>
                    <a:pt x="423841" y="591868"/>
                  </a:lnTo>
                  <a:lnTo>
                    <a:pt x="477284" y="607484"/>
                  </a:lnTo>
                  <a:lnTo>
                    <a:pt x="533495" y="620563"/>
                  </a:lnTo>
                  <a:lnTo>
                    <a:pt x="592254" y="630934"/>
                  </a:lnTo>
                  <a:lnTo>
                    <a:pt x="651473" y="638194"/>
                  </a:lnTo>
                  <a:lnTo>
                    <a:pt x="709048" y="642121"/>
                  </a:lnTo>
                  <a:lnTo>
                    <a:pt x="764719" y="642812"/>
                  </a:lnTo>
                  <a:lnTo>
                    <a:pt x="818227" y="640366"/>
                  </a:lnTo>
                  <a:lnTo>
                    <a:pt x="869311" y="634879"/>
                  </a:lnTo>
                  <a:lnTo>
                    <a:pt x="917712" y="626450"/>
                  </a:lnTo>
                  <a:lnTo>
                    <a:pt x="963169" y="615178"/>
                  </a:lnTo>
                  <a:lnTo>
                    <a:pt x="1005423" y="601158"/>
                  </a:lnTo>
                  <a:lnTo>
                    <a:pt x="1044214" y="584491"/>
                  </a:lnTo>
                  <a:lnTo>
                    <a:pt x="1169588" y="584491"/>
                  </a:lnTo>
                  <a:lnTo>
                    <a:pt x="1179462" y="518424"/>
                  </a:lnTo>
                  <a:lnTo>
                    <a:pt x="740853" y="518424"/>
                  </a:lnTo>
                  <a:lnTo>
                    <a:pt x="677225" y="515836"/>
                  </a:lnTo>
                  <a:lnTo>
                    <a:pt x="610578" y="508294"/>
                  </a:lnTo>
                  <a:lnTo>
                    <a:pt x="544638" y="496020"/>
                  </a:lnTo>
                  <a:lnTo>
                    <a:pt x="483035" y="479893"/>
                  </a:lnTo>
                  <a:lnTo>
                    <a:pt x="426249" y="460487"/>
                  </a:lnTo>
                  <a:lnTo>
                    <a:pt x="412015" y="454374"/>
                  </a:lnTo>
                  <a:close/>
                </a:path>
                <a:path w="1198880" h="1168400">
                  <a:moveTo>
                    <a:pt x="1016888" y="124177"/>
                  </a:moveTo>
                  <a:lnTo>
                    <a:pt x="536198" y="124177"/>
                  </a:lnTo>
                  <a:lnTo>
                    <a:pt x="599825" y="126767"/>
                  </a:lnTo>
                  <a:lnTo>
                    <a:pt x="666471" y="134311"/>
                  </a:lnTo>
                  <a:lnTo>
                    <a:pt x="732412" y="146583"/>
                  </a:lnTo>
                  <a:lnTo>
                    <a:pt x="794016" y="162708"/>
                  </a:lnTo>
                  <a:lnTo>
                    <a:pt x="850802" y="182113"/>
                  </a:lnTo>
                  <a:lnTo>
                    <a:pt x="902288" y="204220"/>
                  </a:lnTo>
                  <a:lnTo>
                    <a:pt x="947992" y="228456"/>
                  </a:lnTo>
                  <a:lnTo>
                    <a:pt x="987432" y="254245"/>
                  </a:lnTo>
                  <a:lnTo>
                    <a:pt x="1020128" y="281011"/>
                  </a:lnTo>
                  <a:lnTo>
                    <a:pt x="1063357" y="335176"/>
                  </a:lnTo>
                  <a:lnTo>
                    <a:pt x="1073825" y="386350"/>
                  </a:lnTo>
                  <a:lnTo>
                    <a:pt x="1065678" y="409924"/>
                  </a:lnTo>
                  <a:lnTo>
                    <a:pt x="1023973" y="452853"/>
                  </a:lnTo>
                  <a:lnTo>
                    <a:pt x="952581" y="487429"/>
                  </a:lnTo>
                  <a:lnTo>
                    <a:pt x="907323" y="500561"/>
                  </a:lnTo>
                  <a:lnTo>
                    <a:pt x="856530" y="510377"/>
                  </a:lnTo>
                  <a:lnTo>
                    <a:pt x="800831" y="516468"/>
                  </a:lnTo>
                  <a:lnTo>
                    <a:pt x="740853" y="518424"/>
                  </a:lnTo>
                  <a:lnTo>
                    <a:pt x="1179462" y="518424"/>
                  </a:lnTo>
                  <a:lnTo>
                    <a:pt x="1196460" y="404679"/>
                  </a:lnTo>
                  <a:lnTo>
                    <a:pt x="1198496" y="369511"/>
                  </a:lnTo>
                  <a:lnTo>
                    <a:pt x="1194226" y="334747"/>
                  </a:lnTo>
                  <a:lnTo>
                    <a:pt x="1167822" y="267240"/>
                  </a:lnTo>
                  <a:lnTo>
                    <a:pt x="1146216" y="234902"/>
                  </a:lnTo>
                  <a:lnTo>
                    <a:pt x="1119358" y="203778"/>
                  </a:lnTo>
                  <a:lnTo>
                    <a:pt x="1087512" y="174069"/>
                  </a:lnTo>
                  <a:lnTo>
                    <a:pt x="1050942" y="145979"/>
                  </a:lnTo>
                  <a:lnTo>
                    <a:pt x="1016888" y="124177"/>
                  </a:lnTo>
                  <a:close/>
                </a:path>
              </a:pathLst>
            </a:custGeom>
            <a:solidFill>
              <a:srgbClr val="1228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62469" y="4469346"/>
              <a:ext cx="1038860" cy="1527810"/>
            </a:xfrm>
            <a:custGeom>
              <a:avLst/>
              <a:gdLst/>
              <a:ahLst/>
              <a:cxnLst/>
              <a:rect l="l" t="t" r="r" b="b"/>
              <a:pathLst>
                <a:path w="1038860" h="1527810">
                  <a:moveTo>
                    <a:pt x="519308" y="0"/>
                  </a:moveTo>
                  <a:lnTo>
                    <a:pt x="472040" y="2122"/>
                  </a:lnTo>
                  <a:lnTo>
                    <a:pt x="425961" y="8366"/>
                  </a:lnTo>
                  <a:lnTo>
                    <a:pt x="381255" y="18550"/>
                  </a:lnTo>
                  <a:lnTo>
                    <a:pt x="338104" y="32489"/>
                  </a:lnTo>
                  <a:lnTo>
                    <a:pt x="296692" y="50000"/>
                  </a:lnTo>
                  <a:lnTo>
                    <a:pt x="257202" y="70900"/>
                  </a:lnTo>
                  <a:lnTo>
                    <a:pt x="219819" y="95006"/>
                  </a:lnTo>
                  <a:lnTo>
                    <a:pt x="184724" y="122134"/>
                  </a:lnTo>
                  <a:lnTo>
                    <a:pt x="152101" y="152101"/>
                  </a:lnTo>
                  <a:lnTo>
                    <a:pt x="122134" y="184724"/>
                  </a:lnTo>
                  <a:lnTo>
                    <a:pt x="95006" y="219819"/>
                  </a:lnTo>
                  <a:lnTo>
                    <a:pt x="70900" y="257202"/>
                  </a:lnTo>
                  <a:lnTo>
                    <a:pt x="50000" y="296692"/>
                  </a:lnTo>
                  <a:lnTo>
                    <a:pt x="32489" y="338104"/>
                  </a:lnTo>
                  <a:lnTo>
                    <a:pt x="18550" y="381255"/>
                  </a:lnTo>
                  <a:lnTo>
                    <a:pt x="8366" y="425961"/>
                  </a:lnTo>
                  <a:lnTo>
                    <a:pt x="2122" y="472040"/>
                  </a:lnTo>
                  <a:lnTo>
                    <a:pt x="0" y="519308"/>
                  </a:lnTo>
                  <a:lnTo>
                    <a:pt x="2570" y="571272"/>
                  </a:lnTo>
                  <a:lnTo>
                    <a:pt x="10118" y="621770"/>
                  </a:lnTo>
                  <a:lnTo>
                    <a:pt x="22395" y="670558"/>
                  </a:lnTo>
                  <a:lnTo>
                    <a:pt x="39153" y="717396"/>
                  </a:lnTo>
                  <a:lnTo>
                    <a:pt x="60144" y="762039"/>
                  </a:lnTo>
                  <a:lnTo>
                    <a:pt x="66889" y="774383"/>
                  </a:lnTo>
                  <a:lnTo>
                    <a:pt x="73871" y="786388"/>
                  </a:lnTo>
                  <a:lnTo>
                    <a:pt x="81167" y="798192"/>
                  </a:lnTo>
                  <a:lnTo>
                    <a:pt x="88772" y="809781"/>
                  </a:lnTo>
                  <a:lnTo>
                    <a:pt x="519308" y="1527477"/>
                  </a:lnTo>
                  <a:lnTo>
                    <a:pt x="930108" y="842681"/>
                  </a:lnTo>
                  <a:lnTo>
                    <a:pt x="519308" y="842681"/>
                  </a:lnTo>
                  <a:lnTo>
                    <a:pt x="471523" y="839174"/>
                  </a:lnTo>
                  <a:lnTo>
                    <a:pt x="425915" y="828989"/>
                  </a:lnTo>
                  <a:lnTo>
                    <a:pt x="382984" y="812625"/>
                  </a:lnTo>
                  <a:lnTo>
                    <a:pt x="343230" y="790583"/>
                  </a:lnTo>
                  <a:lnTo>
                    <a:pt x="307153" y="763362"/>
                  </a:lnTo>
                  <a:lnTo>
                    <a:pt x="275254" y="731463"/>
                  </a:lnTo>
                  <a:lnTo>
                    <a:pt x="248034" y="695387"/>
                  </a:lnTo>
                  <a:lnTo>
                    <a:pt x="225991" y="655633"/>
                  </a:lnTo>
                  <a:lnTo>
                    <a:pt x="209627" y="612702"/>
                  </a:lnTo>
                  <a:lnTo>
                    <a:pt x="199442" y="567093"/>
                  </a:lnTo>
                  <a:lnTo>
                    <a:pt x="195936" y="519308"/>
                  </a:lnTo>
                  <a:lnTo>
                    <a:pt x="199442" y="471524"/>
                  </a:lnTo>
                  <a:lnTo>
                    <a:pt x="209627" y="425917"/>
                  </a:lnTo>
                  <a:lnTo>
                    <a:pt x="225991" y="382986"/>
                  </a:lnTo>
                  <a:lnTo>
                    <a:pt x="248034" y="343232"/>
                  </a:lnTo>
                  <a:lnTo>
                    <a:pt x="275254" y="307155"/>
                  </a:lnTo>
                  <a:lnTo>
                    <a:pt x="307153" y="275256"/>
                  </a:lnTo>
                  <a:lnTo>
                    <a:pt x="343230" y="248035"/>
                  </a:lnTo>
                  <a:lnTo>
                    <a:pt x="382984" y="225992"/>
                  </a:lnTo>
                  <a:lnTo>
                    <a:pt x="425915" y="209628"/>
                  </a:lnTo>
                  <a:lnTo>
                    <a:pt x="471523" y="199442"/>
                  </a:lnTo>
                  <a:lnTo>
                    <a:pt x="519308" y="195936"/>
                  </a:lnTo>
                  <a:lnTo>
                    <a:pt x="925150" y="195936"/>
                  </a:lnTo>
                  <a:lnTo>
                    <a:pt x="916483" y="184724"/>
                  </a:lnTo>
                  <a:lnTo>
                    <a:pt x="886516" y="152101"/>
                  </a:lnTo>
                  <a:lnTo>
                    <a:pt x="853893" y="122134"/>
                  </a:lnTo>
                  <a:lnTo>
                    <a:pt x="818798" y="95006"/>
                  </a:lnTo>
                  <a:lnTo>
                    <a:pt x="781414" y="70900"/>
                  </a:lnTo>
                  <a:lnTo>
                    <a:pt x="741925" y="50000"/>
                  </a:lnTo>
                  <a:lnTo>
                    <a:pt x="700513" y="32489"/>
                  </a:lnTo>
                  <a:lnTo>
                    <a:pt x="657362" y="18550"/>
                  </a:lnTo>
                  <a:lnTo>
                    <a:pt x="612655" y="8366"/>
                  </a:lnTo>
                  <a:lnTo>
                    <a:pt x="566576" y="2122"/>
                  </a:lnTo>
                  <a:lnTo>
                    <a:pt x="519308" y="0"/>
                  </a:lnTo>
                  <a:close/>
                </a:path>
                <a:path w="1038860" h="1527810">
                  <a:moveTo>
                    <a:pt x="925150" y="195936"/>
                  </a:moveTo>
                  <a:lnTo>
                    <a:pt x="519308" y="195936"/>
                  </a:lnTo>
                  <a:lnTo>
                    <a:pt x="567093" y="199442"/>
                  </a:lnTo>
                  <a:lnTo>
                    <a:pt x="612701" y="209628"/>
                  </a:lnTo>
                  <a:lnTo>
                    <a:pt x="655632" y="225992"/>
                  </a:lnTo>
                  <a:lnTo>
                    <a:pt x="695385" y="248035"/>
                  </a:lnTo>
                  <a:lnTo>
                    <a:pt x="731461" y="275256"/>
                  </a:lnTo>
                  <a:lnTo>
                    <a:pt x="763359" y="307155"/>
                  </a:lnTo>
                  <a:lnTo>
                    <a:pt x="790579" y="343232"/>
                  </a:lnTo>
                  <a:lnTo>
                    <a:pt x="812621" y="382986"/>
                  </a:lnTo>
                  <a:lnTo>
                    <a:pt x="828994" y="425961"/>
                  </a:lnTo>
                  <a:lnTo>
                    <a:pt x="839169" y="471524"/>
                  </a:lnTo>
                  <a:lnTo>
                    <a:pt x="842675" y="519308"/>
                  </a:lnTo>
                  <a:lnTo>
                    <a:pt x="839169" y="567093"/>
                  </a:lnTo>
                  <a:lnTo>
                    <a:pt x="828984" y="612702"/>
                  </a:lnTo>
                  <a:lnTo>
                    <a:pt x="812621" y="655633"/>
                  </a:lnTo>
                  <a:lnTo>
                    <a:pt x="790579" y="695387"/>
                  </a:lnTo>
                  <a:lnTo>
                    <a:pt x="763359" y="731463"/>
                  </a:lnTo>
                  <a:lnTo>
                    <a:pt x="731461" y="763362"/>
                  </a:lnTo>
                  <a:lnTo>
                    <a:pt x="695385" y="790583"/>
                  </a:lnTo>
                  <a:lnTo>
                    <a:pt x="655632" y="812625"/>
                  </a:lnTo>
                  <a:lnTo>
                    <a:pt x="612701" y="828989"/>
                  </a:lnTo>
                  <a:lnTo>
                    <a:pt x="567093" y="839174"/>
                  </a:lnTo>
                  <a:lnTo>
                    <a:pt x="519308" y="842681"/>
                  </a:lnTo>
                  <a:lnTo>
                    <a:pt x="930108" y="842681"/>
                  </a:lnTo>
                  <a:lnTo>
                    <a:pt x="949850" y="809771"/>
                  </a:lnTo>
                  <a:lnTo>
                    <a:pt x="957451" y="798187"/>
                  </a:lnTo>
                  <a:lnTo>
                    <a:pt x="964743" y="786387"/>
                  </a:lnTo>
                  <a:lnTo>
                    <a:pt x="971730" y="774375"/>
                  </a:lnTo>
                  <a:lnTo>
                    <a:pt x="978483" y="762039"/>
                  </a:lnTo>
                  <a:lnTo>
                    <a:pt x="999464" y="717396"/>
                  </a:lnTo>
                  <a:lnTo>
                    <a:pt x="1016222" y="670558"/>
                  </a:lnTo>
                  <a:lnTo>
                    <a:pt x="1028498" y="621770"/>
                  </a:lnTo>
                  <a:lnTo>
                    <a:pt x="1036046" y="571272"/>
                  </a:lnTo>
                  <a:lnTo>
                    <a:pt x="1038617" y="519308"/>
                  </a:lnTo>
                  <a:lnTo>
                    <a:pt x="1036495" y="472040"/>
                  </a:lnTo>
                  <a:lnTo>
                    <a:pt x="1030240" y="425917"/>
                  </a:lnTo>
                  <a:lnTo>
                    <a:pt x="1020067" y="381255"/>
                  </a:lnTo>
                  <a:lnTo>
                    <a:pt x="1006128" y="338104"/>
                  </a:lnTo>
                  <a:lnTo>
                    <a:pt x="988617" y="296692"/>
                  </a:lnTo>
                  <a:lnTo>
                    <a:pt x="967717" y="257202"/>
                  </a:lnTo>
                  <a:lnTo>
                    <a:pt x="943611" y="219819"/>
                  </a:lnTo>
                  <a:lnTo>
                    <a:pt x="925150" y="195936"/>
                  </a:lnTo>
                  <a:close/>
                </a:path>
              </a:pathLst>
            </a:custGeom>
            <a:solidFill>
              <a:srgbClr val="F049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" name="object 16"/>
          <p:cNvGrpSpPr/>
          <p:nvPr/>
        </p:nvGrpSpPr>
        <p:grpSpPr>
          <a:xfrm>
            <a:off x="523652" y="7991585"/>
            <a:ext cx="1198880" cy="2350770"/>
            <a:chOff x="523652" y="7991585"/>
            <a:chExt cx="1198880" cy="2350770"/>
          </a:xfrm>
        </p:grpSpPr>
        <p:sp>
          <p:nvSpPr>
            <p:cNvPr id="17" name="object 17"/>
            <p:cNvSpPr/>
            <p:nvPr/>
          </p:nvSpPr>
          <p:spPr>
            <a:xfrm>
              <a:off x="523652" y="9173704"/>
              <a:ext cx="1198880" cy="1168400"/>
            </a:xfrm>
            <a:custGeom>
              <a:avLst/>
              <a:gdLst/>
              <a:ahLst/>
              <a:cxnLst/>
              <a:rect l="l" t="t" r="r" b="b"/>
              <a:pathLst>
                <a:path w="1198880" h="1168400">
                  <a:moveTo>
                    <a:pt x="502350" y="0"/>
                  </a:moveTo>
                  <a:lnTo>
                    <a:pt x="446097" y="3288"/>
                  </a:lnTo>
                  <a:lnTo>
                    <a:pt x="392643" y="9972"/>
                  </a:lnTo>
                  <a:lnTo>
                    <a:pt x="342301" y="19935"/>
                  </a:lnTo>
                  <a:lnTo>
                    <a:pt x="295382" y="33059"/>
                  </a:lnTo>
                  <a:lnTo>
                    <a:pt x="252197" y="49230"/>
                  </a:lnTo>
                  <a:lnTo>
                    <a:pt x="213056" y="68329"/>
                  </a:lnTo>
                  <a:lnTo>
                    <a:pt x="178272" y="90241"/>
                  </a:lnTo>
                  <a:lnTo>
                    <a:pt x="148155" y="114849"/>
                  </a:lnTo>
                  <a:lnTo>
                    <a:pt x="103167" y="171686"/>
                  </a:lnTo>
                  <a:lnTo>
                    <a:pt x="80583" y="237910"/>
                  </a:lnTo>
                  <a:lnTo>
                    <a:pt x="2036" y="763501"/>
                  </a:lnTo>
                  <a:lnTo>
                    <a:pt x="0" y="798672"/>
                  </a:lnTo>
                  <a:lnTo>
                    <a:pt x="4269" y="833439"/>
                  </a:lnTo>
                  <a:lnTo>
                    <a:pt x="30671" y="900950"/>
                  </a:lnTo>
                  <a:lnTo>
                    <a:pt x="52277" y="933289"/>
                  </a:lnTo>
                  <a:lnTo>
                    <a:pt x="79135" y="964415"/>
                  </a:lnTo>
                  <a:lnTo>
                    <a:pt x="110981" y="994124"/>
                  </a:lnTo>
                  <a:lnTo>
                    <a:pt x="147551" y="1022215"/>
                  </a:lnTo>
                  <a:lnTo>
                    <a:pt x="188583" y="1048485"/>
                  </a:lnTo>
                  <a:lnTo>
                    <a:pt x="233813" y="1072731"/>
                  </a:lnTo>
                  <a:lnTo>
                    <a:pt x="282976" y="1094751"/>
                  </a:lnTo>
                  <a:lnTo>
                    <a:pt x="335810" y="1114343"/>
                  </a:lnTo>
                  <a:lnTo>
                    <a:pt x="392052" y="1131305"/>
                  </a:lnTo>
                  <a:lnTo>
                    <a:pt x="451436" y="1145433"/>
                  </a:lnTo>
                  <a:lnTo>
                    <a:pt x="513701" y="1156526"/>
                  </a:lnTo>
                  <a:lnTo>
                    <a:pt x="576486" y="1164121"/>
                  </a:lnTo>
                  <a:lnTo>
                    <a:pt x="637405" y="1167972"/>
                  </a:lnTo>
                  <a:lnTo>
                    <a:pt x="696147" y="1168194"/>
                  </a:lnTo>
                  <a:lnTo>
                    <a:pt x="752400" y="1164905"/>
                  </a:lnTo>
                  <a:lnTo>
                    <a:pt x="805852" y="1158221"/>
                  </a:lnTo>
                  <a:lnTo>
                    <a:pt x="856194" y="1148258"/>
                  </a:lnTo>
                  <a:lnTo>
                    <a:pt x="903113" y="1135133"/>
                  </a:lnTo>
                  <a:lnTo>
                    <a:pt x="946298" y="1118962"/>
                  </a:lnTo>
                  <a:lnTo>
                    <a:pt x="985439" y="1099862"/>
                  </a:lnTo>
                  <a:lnTo>
                    <a:pt x="1020224" y="1077949"/>
                  </a:lnTo>
                  <a:lnTo>
                    <a:pt x="1050341" y="1053340"/>
                  </a:lnTo>
                  <a:lnTo>
                    <a:pt x="1058963" y="1044015"/>
                  </a:lnTo>
                  <a:lnTo>
                    <a:pt x="662303" y="1044015"/>
                  </a:lnTo>
                  <a:lnTo>
                    <a:pt x="598677" y="1041427"/>
                  </a:lnTo>
                  <a:lnTo>
                    <a:pt x="532030" y="1033885"/>
                  </a:lnTo>
                  <a:lnTo>
                    <a:pt x="466090" y="1021612"/>
                  </a:lnTo>
                  <a:lnTo>
                    <a:pt x="404485" y="1005484"/>
                  </a:lnTo>
                  <a:lnTo>
                    <a:pt x="347699" y="986078"/>
                  </a:lnTo>
                  <a:lnTo>
                    <a:pt x="296213" y="963968"/>
                  </a:lnTo>
                  <a:lnTo>
                    <a:pt x="250508" y="939731"/>
                  </a:lnTo>
                  <a:lnTo>
                    <a:pt x="211066" y="913940"/>
                  </a:lnTo>
                  <a:lnTo>
                    <a:pt x="178370" y="887171"/>
                  </a:lnTo>
                  <a:lnTo>
                    <a:pt x="135140" y="833002"/>
                  </a:lnTo>
                  <a:lnTo>
                    <a:pt x="124671" y="781825"/>
                  </a:lnTo>
                  <a:lnTo>
                    <a:pt x="173607" y="454374"/>
                  </a:lnTo>
                  <a:lnTo>
                    <a:pt x="412015" y="454374"/>
                  </a:lnTo>
                  <a:lnTo>
                    <a:pt x="374764" y="438377"/>
                  </a:lnTo>
                  <a:lnTo>
                    <a:pt x="329060" y="414140"/>
                  </a:lnTo>
                  <a:lnTo>
                    <a:pt x="289619" y="388349"/>
                  </a:lnTo>
                  <a:lnTo>
                    <a:pt x="256923" y="361581"/>
                  </a:lnTo>
                  <a:lnTo>
                    <a:pt x="213693" y="307414"/>
                  </a:lnTo>
                  <a:lnTo>
                    <a:pt x="203224" y="256239"/>
                  </a:lnTo>
                  <a:lnTo>
                    <a:pt x="211370" y="232664"/>
                  </a:lnTo>
                  <a:lnTo>
                    <a:pt x="253074" y="189737"/>
                  </a:lnTo>
                  <a:lnTo>
                    <a:pt x="324468" y="155165"/>
                  </a:lnTo>
                  <a:lnTo>
                    <a:pt x="369726" y="142035"/>
                  </a:lnTo>
                  <a:lnTo>
                    <a:pt x="420520" y="132221"/>
                  </a:lnTo>
                  <a:lnTo>
                    <a:pt x="476220" y="126133"/>
                  </a:lnTo>
                  <a:lnTo>
                    <a:pt x="536198" y="124179"/>
                  </a:lnTo>
                  <a:lnTo>
                    <a:pt x="1016891" y="124179"/>
                  </a:lnTo>
                  <a:lnTo>
                    <a:pt x="1009911" y="119710"/>
                  </a:lnTo>
                  <a:lnTo>
                    <a:pt x="964682" y="95464"/>
                  </a:lnTo>
                  <a:lnTo>
                    <a:pt x="915519" y="73444"/>
                  </a:lnTo>
                  <a:lnTo>
                    <a:pt x="862686" y="53853"/>
                  </a:lnTo>
                  <a:lnTo>
                    <a:pt x="806446" y="36891"/>
                  </a:lnTo>
                  <a:lnTo>
                    <a:pt x="747063" y="22763"/>
                  </a:lnTo>
                  <a:lnTo>
                    <a:pt x="684801" y="11670"/>
                  </a:lnTo>
                  <a:lnTo>
                    <a:pt x="622013" y="4074"/>
                  </a:lnTo>
                  <a:lnTo>
                    <a:pt x="561093" y="223"/>
                  </a:lnTo>
                  <a:lnTo>
                    <a:pt x="502350" y="0"/>
                  </a:lnTo>
                  <a:close/>
                </a:path>
                <a:path w="1198880" h="1168400">
                  <a:moveTo>
                    <a:pt x="1169588" y="584491"/>
                  </a:moveTo>
                  <a:lnTo>
                    <a:pt x="1044214" y="584491"/>
                  </a:lnTo>
                  <a:lnTo>
                    <a:pt x="995273" y="911941"/>
                  </a:lnTo>
                  <a:lnTo>
                    <a:pt x="987126" y="935515"/>
                  </a:lnTo>
                  <a:lnTo>
                    <a:pt x="945423" y="978444"/>
                  </a:lnTo>
                  <a:lnTo>
                    <a:pt x="874031" y="1013020"/>
                  </a:lnTo>
                  <a:lnTo>
                    <a:pt x="828773" y="1026153"/>
                  </a:lnTo>
                  <a:lnTo>
                    <a:pt x="777980" y="1035969"/>
                  </a:lnTo>
                  <a:lnTo>
                    <a:pt x="722281" y="1042059"/>
                  </a:lnTo>
                  <a:lnTo>
                    <a:pt x="662303" y="1044015"/>
                  </a:lnTo>
                  <a:lnTo>
                    <a:pt x="1058963" y="1044015"/>
                  </a:lnTo>
                  <a:lnTo>
                    <a:pt x="1075480" y="1026151"/>
                  </a:lnTo>
                  <a:lnTo>
                    <a:pt x="1095329" y="996499"/>
                  </a:lnTo>
                  <a:lnTo>
                    <a:pt x="1109577" y="964500"/>
                  </a:lnTo>
                  <a:lnTo>
                    <a:pt x="1117913" y="930271"/>
                  </a:lnTo>
                  <a:lnTo>
                    <a:pt x="1169588" y="584491"/>
                  </a:lnTo>
                  <a:close/>
                </a:path>
                <a:path w="1198880" h="1168400">
                  <a:moveTo>
                    <a:pt x="412015" y="454374"/>
                  </a:moveTo>
                  <a:lnTo>
                    <a:pt x="173607" y="454374"/>
                  </a:lnTo>
                  <a:lnTo>
                    <a:pt x="205830" y="481656"/>
                  </a:lnTo>
                  <a:lnTo>
                    <a:pt x="242139" y="507417"/>
                  </a:lnTo>
                  <a:lnTo>
                    <a:pt x="282315" y="531488"/>
                  </a:lnTo>
                  <a:lnTo>
                    <a:pt x="326136" y="553700"/>
                  </a:lnTo>
                  <a:lnTo>
                    <a:pt x="373385" y="573883"/>
                  </a:lnTo>
                  <a:lnTo>
                    <a:pt x="423841" y="591868"/>
                  </a:lnTo>
                  <a:lnTo>
                    <a:pt x="477284" y="607484"/>
                  </a:lnTo>
                  <a:lnTo>
                    <a:pt x="533495" y="620563"/>
                  </a:lnTo>
                  <a:lnTo>
                    <a:pt x="592254" y="630934"/>
                  </a:lnTo>
                  <a:lnTo>
                    <a:pt x="651473" y="638194"/>
                  </a:lnTo>
                  <a:lnTo>
                    <a:pt x="709048" y="642121"/>
                  </a:lnTo>
                  <a:lnTo>
                    <a:pt x="764719" y="642812"/>
                  </a:lnTo>
                  <a:lnTo>
                    <a:pt x="818227" y="640366"/>
                  </a:lnTo>
                  <a:lnTo>
                    <a:pt x="869311" y="634879"/>
                  </a:lnTo>
                  <a:lnTo>
                    <a:pt x="917712" y="626450"/>
                  </a:lnTo>
                  <a:lnTo>
                    <a:pt x="963169" y="615178"/>
                  </a:lnTo>
                  <a:lnTo>
                    <a:pt x="1005423" y="601158"/>
                  </a:lnTo>
                  <a:lnTo>
                    <a:pt x="1044214" y="584491"/>
                  </a:lnTo>
                  <a:lnTo>
                    <a:pt x="1169588" y="584491"/>
                  </a:lnTo>
                  <a:lnTo>
                    <a:pt x="1179462" y="518424"/>
                  </a:lnTo>
                  <a:lnTo>
                    <a:pt x="740853" y="518424"/>
                  </a:lnTo>
                  <a:lnTo>
                    <a:pt x="677225" y="515836"/>
                  </a:lnTo>
                  <a:lnTo>
                    <a:pt x="610578" y="508294"/>
                  </a:lnTo>
                  <a:lnTo>
                    <a:pt x="544638" y="496020"/>
                  </a:lnTo>
                  <a:lnTo>
                    <a:pt x="483035" y="479893"/>
                  </a:lnTo>
                  <a:lnTo>
                    <a:pt x="426249" y="460487"/>
                  </a:lnTo>
                  <a:lnTo>
                    <a:pt x="412015" y="454374"/>
                  </a:lnTo>
                  <a:close/>
                </a:path>
                <a:path w="1198880" h="1168400">
                  <a:moveTo>
                    <a:pt x="1016891" y="124179"/>
                  </a:moveTo>
                  <a:lnTo>
                    <a:pt x="536198" y="124179"/>
                  </a:lnTo>
                  <a:lnTo>
                    <a:pt x="599825" y="126768"/>
                  </a:lnTo>
                  <a:lnTo>
                    <a:pt x="666471" y="134311"/>
                  </a:lnTo>
                  <a:lnTo>
                    <a:pt x="732412" y="146584"/>
                  </a:lnTo>
                  <a:lnTo>
                    <a:pt x="794016" y="162710"/>
                  </a:lnTo>
                  <a:lnTo>
                    <a:pt x="850802" y="182115"/>
                  </a:lnTo>
                  <a:lnTo>
                    <a:pt x="902288" y="204223"/>
                  </a:lnTo>
                  <a:lnTo>
                    <a:pt x="947992" y="228458"/>
                  </a:lnTo>
                  <a:lnTo>
                    <a:pt x="987432" y="254246"/>
                  </a:lnTo>
                  <a:lnTo>
                    <a:pt x="1020128" y="281012"/>
                  </a:lnTo>
                  <a:lnTo>
                    <a:pt x="1063357" y="335177"/>
                  </a:lnTo>
                  <a:lnTo>
                    <a:pt x="1073825" y="386350"/>
                  </a:lnTo>
                  <a:lnTo>
                    <a:pt x="1065678" y="409924"/>
                  </a:lnTo>
                  <a:lnTo>
                    <a:pt x="1023973" y="452853"/>
                  </a:lnTo>
                  <a:lnTo>
                    <a:pt x="952581" y="487429"/>
                  </a:lnTo>
                  <a:lnTo>
                    <a:pt x="907323" y="500561"/>
                  </a:lnTo>
                  <a:lnTo>
                    <a:pt x="856530" y="510377"/>
                  </a:lnTo>
                  <a:lnTo>
                    <a:pt x="800831" y="516468"/>
                  </a:lnTo>
                  <a:lnTo>
                    <a:pt x="740853" y="518424"/>
                  </a:lnTo>
                  <a:lnTo>
                    <a:pt x="1179462" y="518424"/>
                  </a:lnTo>
                  <a:lnTo>
                    <a:pt x="1196460" y="404679"/>
                  </a:lnTo>
                  <a:lnTo>
                    <a:pt x="1198496" y="369511"/>
                  </a:lnTo>
                  <a:lnTo>
                    <a:pt x="1194226" y="334747"/>
                  </a:lnTo>
                  <a:lnTo>
                    <a:pt x="1167822" y="267240"/>
                  </a:lnTo>
                  <a:lnTo>
                    <a:pt x="1146216" y="234902"/>
                  </a:lnTo>
                  <a:lnTo>
                    <a:pt x="1119358" y="203778"/>
                  </a:lnTo>
                  <a:lnTo>
                    <a:pt x="1087512" y="174069"/>
                  </a:lnTo>
                  <a:lnTo>
                    <a:pt x="1050942" y="145979"/>
                  </a:lnTo>
                  <a:lnTo>
                    <a:pt x="1016891" y="124179"/>
                  </a:lnTo>
                  <a:close/>
                </a:path>
              </a:pathLst>
            </a:custGeom>
            <a:solidFill>
              <a:srgbClr val="1228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62469" y="7991585"/>
              <a:ext cx="1038860" cy="1527810"/>
            </a:xfrm>
            <a:custGeom>
              <a:avLst/>
              <a:gdLst/>
              <a:ahLst/>
              <a:cxnLst/>
              <a:rect l="l" t="t" r="r" b="b"/>
              <a:pathLst>
                <a:path w="1038860" h="1527809">
                  <a:moveTo>
                    <a:pt x="519308" y="0"/>
                  </a:moveTo>
                  <a:lnTo>
                    <a:pt x="472040" y="2122"/>
                  </a:lnTo>
                  <a:lnTo>
                    <a:pt x="425961" y="8366"/>
                  </a:lnTo>
                  <a:lnTo>
                    <a:pt x="381255" y="18550"/>
                  </a:lnTo>
                  <a:lnTo>
                    <a:pt x="338104" y="32489"/>
                  </a:lnTo>
                  <a:lnTo>
                    <a:pt x="296692" y="50000"/>
                  </a:lnTo>
                  <a:lnTo>
                    <a:pt x="257202" y="70900"/>
                  </a:lnTo>
                  <a:lnTo>
                    <a:pt x="219819" y="95006"/>
                  </a:lnTo>
                  <a:lnTo>
                    <a:pt x="184724" y="122134"/>
                  </a:lnTo>
                  <a:lnTo>
                    <a:pt x="152101" y="152101"/>
                  </a:lnTo>
                  <a:lnTo>
                    <a:pt x="122134" y="184724"/>
                  </a:lnTo>
                  <a:lnTo>
                    <a:pt x="95006" y="219819"/>
                  </a:lnTo>
                  <a:lnTo>
                    <a:pt x="70900" y="257202"/>
                  </a:lnTo>
                  <a:lnTo>
                    <a:pt x="50000" y="296692"/>
                  </a:lnTo>
                  <a:lnTo>
                    <a:pt x="32489" y="338104"/>
                  </a:lnTo>
                  <a:lnTo>
                    <a:pt x="18550" y="381255"/>
                  </a:lnTo>
                  <a:lnTo>
                    <a:pt x="8366" y="425961"/>
                  </a:lnTo>
                  <a:lnTo>
                    <a:pt x="2122" y="472040"/>
                  </a:lnTo>
                  <a:lnTo>
                    <a:pt x="0" y="519308"/>
                  </a:lnTo>
                  <a:lnTo>
                    <a:pt x="2570" y="571272"/>
                  </a:lnTo>
                  <a:lnTo>
                    <a:pt x="10118" y="621770"/>
                  </a:lnTo>
                  <a:lnTo>
                    <a:pt x="22395" y="670558"/>
                  </a:lnTo>
                  <a:lnTo>
                    <a:pt x="39153" y="717396"/>
                  </a:lnTo>
                  <a:lnTo>
                    <a:pt x="60144" y="762039"/>
                  </a:lnTo>
                  <a:lnTo>
                    <a:pt x="66889" y="774383"/>
                  </a:lnTo>
                  <a:lnTo>
                    <a:pt x="73871" y="786388"/>
                  </a:lnTo>
                  <a:lnTo>
                    <a:pt x="81167" y="798192"/>
                  </a:lnTo>
                  <a:lnTo>
                    <a:pt x="88772" y="809781"/>
                  </a:lnTo>
                  <a:lnTo>
                    <a:pt x="519308" y="1527477"/>
                  </a:lnTo>
                  <a:lnTo>
                    <a:pt x="930108" y="842681"/>
                  </a:lnTo>
                  <a:lnTo>
                    <a:pt x="519308" y="842681"/>
                  </a:lnTo>
                  <a:lnTo>
                    <a:pt x="471523" y="839174"/>
                  </a:lnTo>
                  <a:lnTo>
                    <a:pt x="425915" y="828989"/>
                  </a:lnTo>
                  <a:lnTo>
                    <a:pt x="382984" y="812625"/>
                  </a:lnTo>
                  <a:lnTo>
                    <a:pt x="343230" y="790583"/>
                  </a:lnTo>
                  <a:lnTo>
                    <a:pt x="307153" y="763362"/>
                  </a:lnTo>
                  <a:lnTo>
                    <a:pt x="275254" y="731463"/>
                  </a:lnTo>
                  <a:lnTo>
                    <a:pt x="248034" y="695387"/>
                  </a:lnTo>
                  <a:lnTo>
                    <a:pt x="225991" y="655633"/>
                  </a:lnTo>
                  <a:lnTo>
                    <a:pt x="209627" y="612702"/>
                  </a:lnTo>
                  <a:lnTo>
                    <a:pt x="199442" y="567093"/>
                  </a:lnTo>
                  <a:lnTo>
                    <a:pt x="195936" y="519308"/>
                  </a:lnTo>
                  <a:lnTo>
                    <a:pt x="199442" y="471524"/>
                  </a:lnTo>
                  <a:lnTo>
                    <a:pt x="209627" y="425917"/>
                  </a:lnTo>
                  <a:lnTo>
                    <a:pt x="225991" y="382986"/>
                  </a:lnTo>
                  <a:lnTo>
                    <a:pt x="248034" y="343232"/>
                  </a:lnTo>
                  <a:lnTo>
                    <a:pt x="275254" y="307155"/>
                  </a:lnTo>
                  <a:lnTo>
                    <a:pt x="307153" y="275256"/>
                  </a:lnTo>
                  <a:lnTo>
                    <a:pt x="343230" y="248035"/>
                  </a:lnTo>
                  <a:lnTo>
                    <a:pt x="382984" y="225992"/>
                  </a:lnTo>
                  <a:lnTo>
                    <a:pt x="425915" y="209628"/>
                  </a:lnTo>
                  <a:lnTo>
                    <a:pt x="471523" y="199442"/>
                  </a:lnTo>
                  <a:lnTo>
                    <a:pt x="519308" y="195936"/>
                  </a:lnTo>
                  <a:lnTo>
                    <a:pt x="925150" y="195936"/>
                  </a:lnTo>
                  <a:lnTo>
                    <a:pt x="916483" y="184724"/>
                  </a:lnTo>
                  <a:lnTo>
                    <a:pt x="886516" y="152101"/>
                  </a:lnTo>
                  <a:lnTo>
                    <a:pt x="853893" y="122134"/>
                  </a:lnTo>
                  <a:lnTo>
                    <a:pt x="818798" y="95006"/>
                  </a:lnTo>
                  <a:lnTo>
                    <a:pt x="781414" y="70900"/>
                  </a:lnTo>
                  <a:lnTo>
                    <a:pt x="741925" y="50000"/>
                  </a:lnTo>
                  <a:lnTo>
                    <a:pt x="700513" y="32489"/>
                  </a:lnTo>
                  <a:lnTo>
                    <a:pt x="657362" y="18550"/>
                  </a:lnTo>
                  <a:lnTo>
                    <a:pt x="612655" y="8366"/>
                  </a:lnTo>
                  <a:lnTo>
                    <a:pt x="566576" y="2122"/>
                  </a:lnTo>
                  <a:lnTo>
                    <a:pt x="519308" y="0"/>
                  </a:lnTo>
                  <a:close/>
                </a:path>
                <a:path w="1038860" h="1527809">
                  <a:moveTo>
                    <a:pt x="925150" y="195936"/>
                  </a:moveTo>
                  <a:lnTo>
                    <a:pt x="519308" y="195936"/>
                  </a:lnTo>
                  <a:lnTo>
                    <a:pt x="567093" y="199442"/>
                  </a:lnTo>
                  <a:lnTo>
                    <a:pt x="612701" y="209628"/>
                  </a:lnTo>
                  <a:lnTo>
                    <a:pt x="655632" y="225992"/>
                  </a:lnTo>
                  <a:lnTo>
                    <a:pt x="695385" y="248035"/>
                  </a:lnTo>
                  <a:lnTo>
                    <a:pt x="731461" y="275256"/>
                  </a:lnTo>
                  <a:lnTo>
                    <a:pt x="763359" y="307155"/>
                  </a:lnTo>
                  <a:lnTo>
                    <a:pt x="790579" y="343232"/>
                  </a:lnTo>
                  <a:lnTo>
                    <a:pt x="812621" y="382986"/>
                  </a:lnTo>
                  <a:lnTo>
                    <a:pt x="828994" y="425961"/>
                  </a:lnTo>
                  <a:lnTo>
                    <a:pt x="839169" y="471524"/>
                  </a:lnTo>
                  <a:lnTo>
                    <a:pt x="842675" y="519308"/>
                  </a:lnTo>
                  <a:lnTo>
                    <a:pt x="839169" y="567093"/>
                  </a:lnTo>
                  <a:lnTo>
                    <a:pt x="828984" y="612702"/>
                  </a:lnTo>
                  <a:lnTo>
                    <a:pt x="812621" y="655633"/>
                  </a:lnTo>
                  <a:lnTo>
                    <a:pt x="790579" y="695387"/>
                  </a:lnTo>
                  <a:lnTo>
                    <a:pt x="763359" y="731463"/>
                  </a:lnTo>
                  <a:lnTo>
                    <a:pt x="731461" y="763362"/>
                  </a:lnTo>
                  <a:lnTo>
                    <a:pt x="695385" y="790583"/>
                  </a:lnTo>
                  <a:lnTo>
                    <a:pt x="655632" y="812625"/>
                  </a:lnTo>
                  <a:lnTo>
                    <a:pt x="612701" y="828989"/>
                  </a:lnTo>
                  <a:lnTo>
                    <a:pt x="567093" y="839174"/>
                  </a:lnTo>
                  <a:lnTo>
                    <a:pt x="519308" y="842681"/>
                  </a:lnTo>
                  <a:lnTo>
                    <a:pt x="930108" y="842681"/>
                  </a:lnTo>
                  <a:lnTo>
                    <a:pt x="949850" y="809771"/>
                  </a:lnTo>
                  <a:lnTo>
                    <a:pt x="957451" y="798187"/>
                  </a:lnTo>
                  <a:lnTo>
                    <a:pt x="964743" y="786387"/>
                  </a:lnTo>
                  <a:lnTo>
                    <a:pt x="971730" y="774375"/>
                  </a:lnTo>
                  <a:lnTo>
                    <a:pt x="978483" y="762039"/>
                  </a:lnTo>
                  <a:lnTo>
                    <a:pt x="999464" y="717396"/>
                  </a:lnTo>
                  <a:lnTo>
                    <a:pt x="1016222" y="670558"/>
                  </a:lnTo>
                  <a:lnTo>
                    <a:pt x="1028498" y="621770"/>
                  </a:lnTo>
                  <a:lnTo>
                    <a:pt x="1036046" y="571272"/>
                  </a:lnTo>
                  <a:lnTo>
                    <a:pt x="1038617" y="519308"/>
                  </a:lnTo>
                  <a:lnTo>
                    <a:pt x="1036495" y="472040"/>
                  </a:lnTo>
                  <a:lnTo>
                    <a:pt x="1030240" y="425917"/>
                  </a:lnTo>
                  <a:lnTo>
                    <a:pt x="1020067" y="381255"/>
                  </a:lnTo>
                  <a:lnTo>
                    <a:pt x="1006128" y="338104"/>
                  </a:lnTo>
                  <a:lnTo>
                    <a:pt x="988617" y="296692"/>
                  </a:lnTo>
                  <a:lnTo>
                    <a:pt x="967717" y="257202"/>
                  </a:lnTo>
                  <a:lnTo>
                    <a:pt x="943611" y="219819"/>
                  </a:lnTo>
                  <a:lnTo>
                    <a:pt x="925150" y="195936"/>
                  </a:lnTo>
                  <a:close/>
                </a:path>
              </a:pathLst>
            </a:custGeom>
            <a:solidFill>
              <a:srgbClr val="F049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" name="object 19"/>
          <p:cNvGrpSpPr/>
          <p:nvPr/>
        </p:nvGrpSpPr>
        <p:grpSpPr>
          <a:xfrm>
            <a:off x="16659693" y="2931847"/>
            <a:ext cx="1198880" cy="2350770"/>
            <a:chOff x="16659693" y="2931847"/>
            <a:chExt cx="1198880" cy="2350770"/>
          </a:xfrm>
        </p:grpSpPr>
        <p:sp>
          <p:nvSpPr>
            <p:cNvPr id="20" name="object 20"/>
            <p:cNvSpPr/>
            <p:nvPr/>
          </p:nvSpPr>
          <p:spPr>
            <a:xfrm>
              <a:off x="16659693" y="4113967"/>
              <a:ext cx="1198880" cy="1168400"/>
            </a:xfrm>
            <a:custGeom>
              <a:avLst/>
              <a:gdLst/>
              <a:ahLst/>
              <a:cxnLst/>
              <a:rect l="l" t="t" r="r" b="b"/>
              <a:pathLst>
                <a:path w="1198880" h="1168400">
                  <a:moveTo>
                    <a:pt x="502350" y="0"/>
                  </a:moveTo>
                  <a:lnTo>
                    <a:pt x="446097" y="3288"/>
                  </a:lnTo>
                  <a:lnTo>
                    <a:pt x="392643" y="9972"/>
                  </a:lnTo>
                  <a:lnTo>
                    <a:pt x="342301" y="19935"/>
                  </a:lnTo>
                  <a:lnTo>
                    <a:pt x="295382" y="33059"/>
                  </a:lnTo>
                  <a:lnTo>
                    <a:pt x="252197" y="49230"/>
                  </a:lnTo>
                  <a:lnTo>
                    <a:pt x="213056" y="68329"/>
                  </a:lnTo>
                  <a:lnTo>
                    <a:pt x="178272" y="90241"/>
                  </a:lnTo>
                  <a:lnTo>
                    <a:pt x="148155" y="114849"/>
                  </a:lnTo>
                  <a:lnTo>
                    <a:pt x="103167" y="171686"/>
                  </a:lnTo>
                  <a:lnTo>
                    <a:pt x="80583" y="237910"/>
                  </a:lnTo>
                  <a:lnTo>
                    <a:pt x="2036" y="763501"/>
                  </a:lnTo>
                  <a:lnTo>
                    <a:pt x="0" y="798672"/>
                  </a:lnTo>
                  <a:lnTo>
                    <a:pt x="4269" y="833439"/>
                  </a:lnTo>
                  <a:lnTo>
                    <a:pt x="30671" y="900950"/>
                  </a:lnTo>
                  <a:lnTo>
                    <a:pt x="52277" y="933289"/>
                  </a:lnTo>
                  <a:lnTo>
                    <a:pt x="79135" y="964415"/>
                  </a:lnTo>
                  <a:lnTo>
                    <a:pt x="110981" y="994124"/>
                  </a:lnTo>
                  <a:lnTo>
                    <a:pt x="147551" y="1022214"/>
                  </a:lnTo>
                  <a:lnTo>
                    <a:pt x="188583" y="1048484"/>
                  </a:lnTo>
                  <a:lnTo>
                    <a:pt x="233813" y="1072729"/>
                  </a:lnTo>
                  <a:lnTo>
                    <a:pt x="282976" y="1094749"/>
                  </a:lnTo>
                  <a:lnTo>
                    <a:pt x="335810" y="1114341"/>
                  </a:lnTo>
                  <a:lnTo>
                    <a:pt x="392052" y="1131301"/>
                  </a:lnTo>
                  <a:lnTo>
                    <a:pt x="451436" y="1145429"/>
                  </a:lnTo>
                  <a:lnTo>
                    <a:pt x="513701" y="1156520"/>
                  </a:lnTo>
                  <a:lnTo>
                    <a:pt x="576486" y="1164117"/>
                  </a:lnTo>
                  <a:lnTo>
                    <a:pt x="637405" y="1167968"/>
                  </a:lnTo>
                  <a:lnTo>
                    <a:pt x="696147" y="1168192"/>
                  </a:lnTo>
                  <a:lnTo>
                    <a:pt x="752400" y="1164903"/>
                  </a:lnTo>
                  <a:lnTo>
                    <a:pt x="805852" y="1158220"/>
                  </a:lnTo>
                  <a:lnTo>
                    <a:pt x="856194" y="1148257"/>
                  </a:lnTo>
                  <a:lnTo>
                    <a:pt x="903113" y="1135132"/>
                  </a:lnTo>
                  <a:lnTo>
                    <a:pt x="946298" y="1118962"/>
                  </a:lnTo>
                  <a:lnTo>
                    <a:pt x="985439" y="1099862"/>
                  </a:lnTo>
                  <a:lnTo>
                    <a:pt x="1020224" y="1077949"/>
                  </a:lnTo>
                  <a:lnTo>
                    <a:pt x="1050341" y="1053340"/>
                  </a:lnTo>
                  <a:lnTo>
                    <a:pt x="1058963" y="1044015"/>
                  </a:lnTo>
                  <a:lnTo>
                    <a:pt x="662303" y="1044015"/>
                  </a:lnTo>
                  <a:lnTo>
                    <a:pt x="598677" y="1041427"/>
                  </a:lnTo>
                  <a:lnTo>
                    <a:pt x="532030" y="1033885"/>
                  </a:lnTo>
                  <a:lnTo>
                    <a:pt x="466090" y="1021612"/>
                  </a:lnTo>
                  <a:lnTo>
                    <a:pt x="404485" y="1005484"/>
                  </a:lnTo>
                  <a:lnTo>
                    <a:pt x="347699" y="986078"/>
                  </a:lnTo>
                  <a:lnTo>
                    <a:pt x="296213" y="963968"/>
                  </a:lnTo>
                  <a:lnTo>
                    <a:pt x="250508" y="939731"/>
                  </a:lnTo>
                  <a:lnTo>
                    <a:pt x="211066" y="913940"/>
                  </a:lnTo>
                  <a:lnTo>
                    <a:pt x="178370" y="887171"/>
                  </a:lnTo>
                  <a:lnTo>
                    <a:pt x="135140" y="833002"/>
                  </a:lnTo>
                  <a:lnTo>
                    <a:pt x="124671" y="781825"/>
                  </a:lnTo>
                  <a:lnTo>
                    <a:pt x="173612" y="454374"/>
                  </a:lnTo>
                  <a:lnTo>
                    <a:pt x="412015" y="454374"/>
                  </a:lnTo>
                  <a:lnTo>
                    <a:pt x="374764" y="438377"/>
                  </a:lnTo>
                  <a:lnTo>
                    <a:pt x="329060" y="414140"/>
                  </a:lnTo>
                  <a:lnTo>
                    <a:pt x="289619" y="388349"/>
                  </a:lnTo>
                  <a:lnTo>
                    <a:pt x="256923" y="361581"/>
                  </a:lnTo>
                  <a:lnTo>
                    <a:pt x="213693" y="307414"/>
                  </a:lnTo>
                  <a:lnTo>
                    <a:pt x="203224" y="256239"/>
                  </a:lnTo>
                  <a:lnTo>
                    <a:pt x="211370" y="232664"/>
                  </a:lnTo>
                  <a:lnTo>
                    <a:pt x="253074" y="189736"/>
                  </a:lnTo>
                  <a:lnTo>
                    <a:pt x="324468" y="155163"/>
                  </a:lnTo>
                  <a:lnTo>
                    <a:pt x="369726" y="142033"/>
                  </a:lnTo>
                  <a:lnTo>
                    <a:pt x="420520" y="132219"/>
                  </a:lnTo>
                  <a:lnTo>
                    <a:pt x="476220" y="126131"/>
                  </a:lnTo>
                  <a:lnTo>
                    <a:pt x="536198" y="124177"/>
                  </a:lnTo>
                  <a:lnTo>
                    <a:pt x="1016888" y="124177"/>
                  </a:lnTo>
                  <a:lnTo>
                    <a:pt x="1009911" y="119710"/>
                  </a:lnTo>
                  <a:lnTo>
                    <a:pt x="964682" y="95464"/>
                  </a:lnTo>
                  <a:lnTo>
                    <a:pt x="915519" y="73444"/>
                  </a:lnTo>
                  <a:lnTo>
                    <a:pt x="862686" y="53853"/>
                  </a:lnTo>
                  <a:lnTo>
                    <a:pt x="806446" y="36891"/>
                  </a:lnTo>
                  <a:lnTo>
                    <a:pt x="747063" y="22763"/>
                  </a:lnTo>
                  <a:lnTo>
                    <a:pt x="684801" y="11670"/>
                  </a:lnTo>
                  <a:lnTo>
                    <a:pt x="622013" y="4074"/>
                  </a:lnTo>
                  <a:lnTo>
                    <a:pt x="561093" y="223"/>
                  </a:lnTo>
                  <a:lnTo>
                    <a:pt x="502350" y="0"/>
                  </a:lnTo>
                  <a:close/>
                </a:path>
                <a:path w="1198880" h="1168400">
                  <a:moveTo>
                    <a:pt x="1169588" y="584491"/>
                  </a:moveTo>
                  <a:lnTo>
                    <a:pt x="1044214" y="584491"/>
                  </a:lnTo>
                  <a:lnTo>
                    <a:pt x="995273" y="911941"/>
                  </a:lnTo>
                  <a:lnTo>
                    <a:pt x="987126" y="935515"/>
                  </a:lnTo>
                  <a:lnTo>
                    <a:pt x="945423" y="978444"/>
                  </a:lnTo>
                  <a:lnTo>
                    <a:pt x="874031" y="1013020"/>
                  </a:lnTo>
                  <a:lnTo>
                    <a:pt x="828773" y="1026153"/>
                  </a:lnTo>
                  <a:lnTo>
                    <a:pt x="777980" y="1035969"/>
                  </a:lnTo>
                  <a:lnTo>
                    <a:pt x="722281" y="1042059"/>
                  </a:lnTo>
                  <a:lnTo>
                    <a:pt x="662303" y="1044015"/>
                  </a:lnTo>
                  <a:lnTo>
                    <a:pt x="1058963" y="1044015"/>
                  </a:lnTo>
                  <a:lnTo>
                    <a:pt x="1075480" y="1026151"/>
                  </a:lnTo>
                  <a:lnTo>
                    <a:pt x="1095329" y="996499"/>
                  </a:lnTo>
                  <a:lnTo>
                    <a:pt x="1109577" y="964500"/>
                  </a:lnTo>
                  <a:lnTo>
                    <a:pt x="1117913" y="930271"/>
                  </a:lnTo>
                  <a:lnTo>
                    <a:pt x="1169588" y="584491"/>
                  </a:lnTo>
                  <a:close/>
                </a:path>
                <a:path w="1198880" h="1168400">
                  <a:moveTo>
                    <a:pt x="412015" y="454374"/>
                  </a:moveTo>
                  <a:lnTo>
                    <a:pt x="173612" y="454374"/>
                  </a:lnTo>
                  <a:lnTo>
                    <a:pt x="205834" y="481656"/>
                  </a:lnTo>
                  <a:lnTo>
                    <a:pt x="242142" y="507417"/>
                  </a:lnTo>
                  <a:lnTo>
                    <a:pt x="282316" y="531488"/>
                  </a:lnTo>
                  <a:lnTo>
                    <a:pt x="326137" y="553700"/>
                  </a:lnTo>
                  <a:lnTo>
                    <a:pt x="373385" y="573883"/>
                  </a:lnTo>
                  <a:lnTo>
                    <a:pt x="423841" y="591868"/>
                  </a:lnTo>
                  <a:lnTo>
                    <a:pt x="477284" y="607484"/>
                  </a:lnTo>
                  <a:lnTo>
                    <a:pt x="533495" y="620563"/>
                  </a:lnTo>
                  <a:lnTo>
                    <a:pt x="592254" y="630934"/>
                  </a:lnTo>
                  <a:lnTo>
                    <a:pt x="651473" y="638194"/>
                  </a:lnTo>
                  <a:lnTo>
                    <a:pt x="709048" y="642121"/>
                  </a:lnTo>
                  <a:lnTo>
                    <a:pt x="764719" y="642812"/>
                  </a:lnTo>
                  <a:lnTo>
                    <a:pt x="818227" y="640366"/>
                  </a:lnTo>
                  <a:lnTo>
                    <a:pt x="869311" y="634879"/>
                  </a:lnTo>
                  <a:lnTo>
                    <a:pt x="917712" y="626450"/>
                  </a:lnTo>
                  <a:lnTo>
                    <a:pt x="963169" y="615178"/>
                  </a:lnTo>
                  <a:lnTo>
                    <a:pt x="1005423" y="601158"/>
                  </a:lnTo>
                  <a:lnTo>
                    <a:pt x="1044214" y="584491"/>
                  </a:lnTo>
                  <a:lnTo>
                    <a:pt x="1169588" y="584491"/>
                  </a:lnTo>
                  <a:lnTo>
                    <a:pt x="1179462" y="518424"/>
                  </a:lnTo>
                  <a:lnTo>
                    <a:pt x="740853" y="518424"/>
                  </a:lnTo>
                  <a:lnTo>
                    <a:pt x="677225" y="515836"/>
                  </a:lnTo>
                  <a:lnTo>
                    <a:pt x="610578" y="508294"/>
                  </a:lnTo>
                  <a:lnTo>
                    <a:pt x="544638" y="496020"/>
                  </a:lnTo>
                  <a:lnTo>
                    <a:pt x="483035" y="479893"/>
                  </a:lnTo>
                  <a:lnTo>
                    <a:pt x="426249" y="460487"/>
                  </a:lnTo>
                  <a:lnTo>
                    <a:pt x="412015" y="454374"/>
                  </a:lnTo>
                  <a:close/>
                </a:path>
                <a:path w="1198880" h="1168400">
                  <a:moveTo>
                    <a:pt x="1016888" y="124177"/>
                  </a:moveTo>
                  <a:lnTo>
                    <a:pt x="536198" y="124177"/>
                  </a:lnTo>
                  <a:lnTo>
                    <a:pt x="599825" y="126767"/>
                  </a:lnTo>
                  <a:lnTo>
                    <a:pt x="666471" y="134311"/>
                  </a:lnTo>
                  <a:lnTo>
                    <a:pt x="732412" y="146583"/>
                  </a:lnTo>
                  <a:lnTo>
                    <a:pt x="794016" y="162708"/>
                  </a:lnTo>
                  <a:lnTo>
                    <a:pt x="850801" y="182113"/>
                  </a:lnTo>
                  <a:lnTo>
                    <a:pt x="902286" y="204220"/>
                  </a:lnTo>
                  <a:lnTo>
                    <a:pt x="947990" y="228456"/>
                  </a:lnTo>
                  <a:lnTo>
                    <a:pt x="987430" y="254245"/>
                  </a:lnTo>
                  <a:lnTo>
                    <a:pt x="1020125" y="281011"/>
                  </a:lnTo>
                  <a:lnTo>
                    <a:pt x="1063355" y="335176"/>
                  </a:lnTo>
                  <a:lnTo>
                    <a:pt x="1073825" y="386350"/>
                  </a:lnTo>
                  <a:lnTo>
                    <a:pt x="1065678" y="409924"/>
                  </a:lnTo>
                  <a:lnTo>
                    <a:pt x="1023973" y="452853"/>
                  </a:lnTo>
                  <a:lnTo>
                    <a:pt x="952581" y="487429"/>
                  </a:lnTo>
                  <a:lnTo>
                    <a:pt x="907323" y="500561"/>
                  </a:lnTo>
                  <a:lnTo>
                    <a:pt x="856530" y="510377"/>
                  </a:lnTo>
                  <a:lnTo>
                    <a:pt x="800831" y="516468"/>
                  </a:lnTo>
                  <a:lnTo>
                    <a:pt x="740853" y="518424"/>
                  </a:lnTo>
                  <a:lnTo>
                    <a:pt x="1179462" y="518424"/>
                  </a:lnTo>
                  <a:lnTo>
                    <a:pt x="1196460" y="404679"/>
                  </a:lnTo>
                  <a:lnTo>
                    <a:pt x="1198496" y="369511"/>
                  </a:lnTo>
                  <a:lnTo>
                    <a:pt x="1194226" y="334747"/>
                  </a:lnTo>
                  <a:lnTo>
                    <a:pt x="1167822" y="267240"/>
                  </a:lnTo>
                  <a:lnTo>
                    <a:pt x="1146216" y="234902"/>
                  </a:lnTo>
                  <a:lnTo>
                    <a:pt x="1119358" y="203778"/>
                  </a:lnTo>
                  <a:lnTo>
                    <a:pt x="1087512" y="174069"/>
                  </a:lnTo>
                  <a:lnTo>
                    <a:pt x="1050942" y="145979"/>
                  </a:lnTo>
                  <a:lnTo>
                    <a:pt x="1016888" y="124177"/>
                  </a:lnTo>
                  <a:close/>
                </a:path>
              </a:pathLst>
            </a:custGeom>
            <a:solidFill>
              <a:srgbClr val="1228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6798509" y="2931847"/>
              <a:ext cx="1038860" cy="1527810"/>
            </a:xfrm>
            <a:custGeom>
              <a:avLst/>
              <a:gdLst/>
              <a:ahLst/>
              <a:cxnLst/>
              <a:rect l="l" t="t" r="r" b="b"/>
              <a:pathLst>
                <a:path w="1038859" h="1527810">
                  <a:moveTo>
                    <a:pt x="519308" y="0"/>
                  </a:moveTo>
                  <a:lnTo>
                    <a:pt x="472040" y="2122"/>
                  </a:lnTo>
                  <a:lnTo>
                    <a:pt x="425961" y="8366"/>
                  </a:lnTo>
                  <a:lnTo>
                    <a:pt x="381255" y="18550"/>
                  </a:lnTo>
                  <a:lnTo>
                    <a:pt x="338104" y="32489"/>
                  </a:lnTo>
                  <a:lnTo>
                    <a:pt x="296692" y="50000"/>
                  </a:lnTo>
                  <a:lnTo>
                    <a:pt x="257202" y="70900"/>
                  </a:lnTo>
                  <a:lnTo>
                    <a:pt x="219819" y="95006"/>
                  </a:lnTo>
                  <a:lnTo>
                    <a:pt x="184724" y="122134"/>
                  </a:lnTo>
                  <a:lnTo>
                    <a:pt x="152101" y="152101"/>
                  </a:lnTo>
                  <a:lnTo>
                    <a:pt x="122134" y="184724"/>
                  </a:lnTo>
                  <a:lnTo>
                    <a:pt x="95006" y="219819"/>
                  </a:lnTo>
                  <a:lnTo>
                    <a:pt x="70900" y="257202"/>
                  </a:lnTo>
                  <a:lnTo>
                    <a:pt x="50000" y="296692"/>
                  </a:lnTo>
                  <a:lnTo>
                    <a:pt x="32489" y="338104"/>
                  </a:lnTo>
                  <a:lnTo>
                    <a:pt x="18550" y="381255"/>
                  </a:lnTo>
                  <a:lnTo>
                    <a:pt x="8366" y="425961"/>
                  </a:lnTo>
                  <a:lnTo>
                    <a:pt x="2122" y="472040"/>
                  </a:lnTo>
                  <a:lnTo>
                    <a:pt x="0" y="519308"/>
                  </a:lnTo>
                  <a:lnTo>
                    <a:pt x="2570" y="571272"/>
                  </a:lnTo>
                  <a:lnTo>
                    <a:pt x="10117" y="621770"/>
                  </a:lnTo>
                  <a:lnTo>
                    <a:pt x="22393" y="670558"/>
                  </a:lnTo>
                  <a:lnTo>
                    <a:pt x="39151" y="717396"/>
                  </a:lnTo>
                  <a:lnTo>
                    <a:pt x="60144" y="762039"/>
                  </a:lnTo>
                  <a:lnTo>
                    <a:pt x="66889" y="774383"/>
                  </a:lnTo>
                  <a:lnTo>
                    <a:pt x="73871" y="786388"/>
                  </a:lnTo>
                  <a:lnTo>
                    <a:pt x="81167" y="798192"/>
                  </a:lnTo>
                  <a:lnTo>
                    <a:pt x="88772" y="809781"/>
                  </a:lnTo>
                  <a:lnTo>
                    <a:pt x="519308" y="1527477"/>
                  </a:lnTo>
                  <a:lnTo>
                    <a:pt x="930108" y="842681"/>
                  </a:lnTo>
                  <a:lnTo>
                    <a:pt x="519308" y="842681"/>
                  </a:lnTo>
                  <a:lnTo>
                    <a:pt x="471523" y="839174"/>
                  </a:lnTo>
                  <a:lnTo>
                    <a:pt x="425915" y="828989"/>
                  </a:lnTo>
                  <a:lnTo>
                    <a:pt x="382984" y="812625"/>
                  </a:lnTo>
                  <a:lnTo>
                    <a:pt x="343230" y="790583"/>
                  </a:lnTo>
                  <a:lnTo>
                    <a:pt x="307153" y="763362"/>
                  </a:lnTo>
                  <a:lnTo>
                    <a:pt x="275254" y="731463"/>
                  </a:lnTo>
                  <a:lnTo>
                    <a:pt x="248034" y="695387"/>
                  </a:lnTo>
                  <a:lnTo>
                    <a:pt x="225991" y="655633"/>
                  </a:lnTo>
                  <a:lnTo>
                    <a:pt x="209627" y="612702"/>
                  </a:lnTo>
                  <a:lnTo>
                    <a:pt x="199442" y="567093"/>
                  </a:lnTo>
                  <a:lnTo>
                    <a:pt x="195936" y="519308"/>
                  </a:lnTo>
                  <a:lnTo>
                    <a:pt x="199442" y="471524"/>
                  </a:lnTo>
                  <a:lnTo>
                    <a:pt x="209627" y="425917"/>
                  </a:lnTo>
                  <a:lnTo>
                    <a:pt x="225991" y="382986"/>
                  </a:lnTo>
                  <a:lnTo>
                    <a:pt x="248034" y="343232"/>
                  </a:lnTo>
                  <a:lnTo>
                    <a:pt x="275254" y="307155"/>
                  </a:lnTo>
                  <a:lnTo>
                    <a:pt x="307153" y="275256"/>
                  </a:lnTo>
                  <a:lnTo>
                    <a:pt x="343230" y="248035"/>
                  </a:lnTo>
                  <a:lnTo>
                    <a:pt x="382984" y="225992"/>
                  </a:lnTo>
                  <a:lnTo>
                    <a:pt x="425915" y="209628"/>
                  </a:lnTo>
                  <a:lnTo>
                    <a:pt x="471523" y="199442"/>
                  </a:lnTo>
                  <a:lnTo>
                    <a:pt x="519308" y="195936"/>
                  </a:lnTo>
                  <a:lnTo>
                    <a:pt x="925150" y="195936"/>
                  </a:lnTo>
                  <a:lnTo>
                    <a:pt x="916483" y="184724"/>
                  </a:lnTo>
                  <a:lnTo>
                    <a:pt x="886516" y="152101"/>
                  </a:lnTo>
                  <a:lnTo>
                    <a:pt x="853893" y="122134"/>
                  </a:lnTo>
                  <a:lnTo>
                    <a:pt x="818798" y="95006"/>
                  </a:lnTo>
                  <a:lnTo>
                    <a:pt x="781414" y="70900"/>
                  </a:lnTo>
                  <a:lnTo>
                    <a:pt x="741925" y="50000"/>
                  </a:lnTo>
                  <a:lnTo>
                    <a:pt x="700513" y="32489"/>
                  </a:lnTo>
                  <a:lnTo>
                    <a:pt x="657362" y="18550"/>
                  </a:lnTo>
                  <a:lnTo>
                    <a:pt x="612655" y="8366"/>
                  </a:lnTo>
                  <a:lnTo>
                    <a:pt x="566576" y="2122"/>
                  </a:lnTo>
                  <a:lnTo>
                    <a:pt x="519308" y="0"/>
                  </a:lnTo>
                  <a:close/>
                </a:path>
                <a:path w="1038859" h="1527810">
                  <a:moveTo>
                    <a:pt x="925150" y="195936"/>
                  </a:moveTo>
                  <a:lnTo>
                    <a:pt x="519308" y="195936"/>
                  </a:lnTo>
                  <a:lnTo>
                    <a:pt x="567093" y="199442"/>
                  </a:lnTo>
                  <a:lnTo>
                    <a:pt x="612701" y="209628"/>
                  </a:lnTo>
                  <a:lnTo>
                    <a:pt x="655632" y="225992"/>
                  </a:lnTo>
                  <a:lnTo>
                    <a:pt x="695385" y="248035"/>
                  </a:lnTo>
                  <a:lnTo>
                    <a:pt x="731461" y="275256"/>
                  </a:lnTo>
                  <a:lnTo>
                    <a:pt x="763359" y="307155"/>
                  </a:lnTo>
                  <a:lnTo>
                    <a:pt x="790579" y="343232"/>
                  </a:lnTo>
                  <a:lnTo>
                    <a:pt x="812621" y="382986"/>
                  </a:lnTo>
                  <a:lnTo>
                    <a:pt x="828994" y="425961"/>
                  </a:lnTo>
                  <a:lnTo>
                    <a:pt x="839169" y="471524"/>
                  </a:lnTo>
                  <a:lnTo>
                    <a:pt x="842675" y="519308"/>
                  </a:lnTo>
                  <a:lnTo>
                    <a:pt x="839169" y="567093"/>
                  </a:lnTo>
                  <a:lnTo>
                    <a:pt x="828984" y="612702"/>
                  </a:lnTo>
                  <a:lnTo>
                    <a:pt x="812621" y="655633"/>
                  </a:lnTo>
                  <a:lnTo>
                    <a:pt x="790579" y="695387"/>
                  </a:lnTo>
                  <a:lnTo>
                    <a:pt x="763359" y="731463"/>
                  </a:lnTo>
                  <a:lnTo>
                    <a:pt x="731461" y="763362"/>
                  </a:lnTo>
                  <a:lnTo>
                    <a:pt x="695385" y="790583"/>
                  </a:lnTo>
                  <a:lnTo>
                    <a:pt x="655632" y="812625"/>
                  </a:lnTo>
                  <a:lnTo>
                    <a:pt x="612701" y="828989"/>
                  </a:lnTo>
                  <a:lnTo>
                    <a:pt x="567093" y="839174"/>
                  </a:lnTo>
                  <a:lnTo>
                    <a:pt x="519308" y="842681"/>
                  </a:lnTo>
                  <a:lnTo>
                    <a:pt x="930108" y="842681"/>
                  </a:lnTo>
                  <a:lnTo>
                    <a:pt x="949850" y="809771"/>
                  </a:lnTo>
                  <a:lnTo>
                    <a:pt x="957450" y="798187"/>
                  </a:lnTo>
                  <a:lnTo>
                    <a:pt x="964741" y="786387"/>
                  </a:lnTo>
                  <a:lnTo>
                    <a:pt x="971728" y="774375"/>
                  </a:lnTo>
                  <a:lnTo>
                    <a:pt x="978483" y="762039"/>
                  </a:lnTo>
                  <a:lnTo>
                    <a:pt x="999464" y="717396"/>
                  </a:lnTo>
                  <a:lnTo>
                    <a:pt x="1016222" y="670558"/>
                  </a:lnTo>
                  <a:lnTo>
                    <a:pt x="1028498" y="621770"/>
                  </a:lnTo>
                  <a:lnTo>
                    <a:pt x="1036046" y="571272"/>
                  </a:lnTo>
                  <a:lnTo>
                    <a:pt x="1038617" y="519308"/>
                  </a:lnTo>
                  <a:lnTo>
                    <a:pt x="1036495" y="472040"/>
                  </a:lnTo>
                  <a:lnTo>
                    <a:pt x="1030240" y="425917"/>
                  </a:lnTo>
                  <a:lnTo>
                    <a:pt x="1020067" y="381255"/>
                  </a:lnTo>
                  <a:lnTo>
                    <a:pt x="1006128" y="338104"/>
                  </a:lnTo>
                  <a:lnTo>
                    <a:pt x="988617" y="296692"/>
                  </a:lnTo>
                  <a:lnTo>
                    <a:pt x="967717" y="257202"/>
                  </a:lnTo>
                  <a:lnTo>
                    <a:pt x="943611" y="219819"/>
                  </a:lnTo>
                  <a:lnTo>
                    <a:pt x="925150" y="195936"/>
                  </a:lnTo>
                  <a:close/>
                </a:path>
              </a:pathLst>
            </a:custGeom>
            <a:solidFill>
              <a:srgbClr val="F049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2" name="object 22"/>
          <p:cNvGrpSpPr/>
          <p:nvPr/>
        </p:nvGrpSpPr>
        <p:grpSpPr>
          <a:xfrm>
            <a:off x="18120177" y="1047089"/>
            <a:ext cx="1198880" cy="2350770"/>
            <a:chOff x="18120177" y="1047089"/>
            <a:chExt cx="1198880" cy="2350770"/>
          </a:xfrm>
        </p:grpSpPr>
        <p:sp>
          <p:nvSpPr>
            <p:cNvPr id="23" name="object 23"/>
            <p:cNvSpPr/>
            <p:nvPr/>
          </p:nvSpPr>
          <p:spPr>
            <a:xfrm>
              <a:off x="18120177" y="2229208"/>
              <a:ext cx="1198880" cy="1168400"/>
            </a:xfrm>
            <a:custGeom>
              <a:avLst/>
              <a:gdLst/>
              <a:ahLst/>
              <a:cxnLst/>
              <a:rect l="l" t="t" r="r" b="b"/>
              <a:pathLst>
                <a:path w="1198880" h="1168400">
                  <a:moveTo>
                    <a:pt x="696145" y="0"/>
                  </a:moveTo>
                  <a:lnTo>
                    <a:pt x="637403" y="223"/>
                  </a:lnTo>
                  <a:lnTo>
                    <a:pt x="576482" y="4074"/>
                  </a:lnTo>
                  <a:lnTo>
                    <a:pt x="513695" y="11670"/>
                  </a:lnTo>
                  <a:lnTo>
                    <a:pt x="451432" y="22763"/>
                  </a:lnTo>
                  <a:lnTo>
                    <a:pt x="392049" y="36891"/>
                  </a:lnTo>
                  <a:lnTo>
                    <a:pt x="335809" y="53853"/>
                  </a:lnTo>
                  <a:lnTo>
                    <a:pt x="282976" y="73444"/>
                  </a:lnTo>
                  <a:lnTo>
                    <a:pt x="233814" y="95464"/>
                  </a:lnTo>
                  <a:lnTo>
                    <a:pt x="188585" y="119710"/>
                  </a:lnTo>
                  <a:lnTo>
                    <a:pt x="147553" y="145979"/>
                  </a:lnTo>
                  <a:lnTo>
                    <a:pt x="110983" y="174069"/>
                  </a:lnTo>
                  <a:lnTo>
                    <a:pt x="79137" y="203778"/>
                  </a:lnTo>
                  <a:lnTo>
                    <a:pt x="52279" y="234902"/>
                  </a:lnTo>
                  <a:lnTo>
                    <a:pt x="30673" y="267240"/>
                  </a:lnTo>
                  <a:lnTo>
                    <a:pt x="4270" y="334747"/>
                  </a:lnTo>
                  <a:lnTo>
                    <a:pt x="0" y="369511"/>
                  </a:lnTo>
                  <a:lnTo>
                    <a:pt x="2035" y="404679"/>
                  </a:lnTo>
                  <a:lnTo>
                    <a:pt x="80582" y="930271"/>
                  </a:lnTo>
                  <a:lnTo>
                    <a:pt x="103167" y="996499"/>
                  </a:lnTo>
                  <a:lnTo>
                    <a:pt x="148155" y="1053340"/>
                  </a:lnTo>
                  <a:lnTo>
                    <a:pt x="178272" y="1077949"/>
                  </a:lnTo>
                  <a:lnTo>
                    <a:pt x="213056" y="1099862"/>
                  </a:lnTo>
                  <a:lnTo>
                    <a:pt x="252197" y="1118962"/>
                  </a:lnTo>
                  <a:lnTo>
                    <a:pt x="295383" y="1135132"/>
                  </a:lnTo>
                  <a:lnTo>
                    <a:pt x="342302" y="1148257"/>
                  </a:lnTo>
                  <a:lnTo>
                    <a:pt x="392643" y="1158220"/>
                  </a:lnTo>
                  <a:lnTo>
                    <a:pt x="446096" y="1164903"/>
                  </a:lnTo>
                  <a:lnTo>
                    <a:pt x="502348" y="1168192"/>
                  </a:lnTo>
                  <a:lnTo>
                    <a:pt x="561090" y="1167968"/>
                  </a:lnTo>
                  <a:lnTo>
                    <a:pt x="622009" y="1164117"/>
                  </a:lnTo>
                  <a:lnTo>
                    <a:pt x="684794" y="1156520"/>
                  </a:lnTo>
                  <a:lnTo>
                    <a:pt x="747059" y="1145429"/>
                  </a:lnTo>
                  <a:lnTo>
                    <a:pt x="806444" y="1131301"/>
                  </a:lnTo>
                  <a:lnTo>
                    <a:pt x="862685" y="1114341"/>
                  </a:lnTo>
                  <a:lnTo>
                    <a:pt x="915519" y="1094749"/>
                  </a:lnTo>
                  <a:lnTo>
                    <a:pt x="964683" y="1072729"/>
                  </a:lnTo>
                  <a:lnTo>
                    <a:pt x="1009912" y="1048484"/>
                  </a:lnTo>
                  <a:lnTo>
                    <a:pt x="1016892" y="1044015"/>
                  </a:lnTo>
                  <a:lnTo>
                    <a:pt x="536192" y="1044015"/>
                  </a:lnTo>
                  <a:lnTo>
                    <a:pt x="476215" y="1042059"/>
                  </a:lnTo>
                  <a:lnTo>
                    <a:pt x="420515" y="1035969"/>
                  </a:lnTo>
                  <a:lnTo>
                    <a:pt x="369717" y="1026151"/>
                  </a:lnTo>
                  <a:lnTo>
                    <a:pt x="324465" y="1013020"/>
                  </a:lnTo>
                  <a:lnTo>
                    <a:pt x="285372" y="996981"/>
                  </a:lnTo>
                  <a:lnTo>
                    <a:pt x="228195" y="957819"/>
                  </a:lnTo>
                  <a:lnTo>
                    <a:pt x="203223" y="911941"/>
                  </a:lnTo>
                  <a:lnTo>
                    <a:pt x="154282" y="584491"/>
                  </a:lnTo>
                  <a:lnTo>
                    <a:pt x="795351" y="584491"/>
                  </a:lnTo>
                  <a:lnTo>
                    <a:pt x="825110" y="573883"/>
                  </a:lnTo>
                  <a:lnTo>
                    <a:pt x="872359" y="553700"/>
                  </a:lnTo>
                  <a:lnTo>
                    <a:pt x="916181" y="531488"/>
                  </a:lnTo>
                  <a:lnTo>
                    <a:pt x="937985" y="518424"/>
                  </a:lnTo>
                  <a:lnTo>
                    <a:pt x="457643" y="518424"/>
                  </a:lnTo>
                  <a:lnTo>
                    <a:pt x="397665" y="516468"/>
                  </a:lnTo>
                  <a:lnTo>
                    <a:pt x="341965" y="510377"/>
                  </a:lnTo>
                  <a:lnTo>
                    <a:pt x="291172" y="500561"/>
                  </a:lnTo>
                  <a:lnTo>
                    <a:pt x="245915" y="487429"/>
                  </a:lnTo>
                  <a:lnTo>
                    <a:pt x="206822" y="471390"/>
                  </a:lnTo>
                  <a:lnTo>
                    <a:pt x="149645" y="432228"/>
                  </a:lnTo>
                  <a:lnTo>
                    <a:pt x="124670" y="386350"/>
                  </a:lnTo>
                  <a:lnTo>
                    <a:pt x="125568" y="361425"/>
                  </a:lnTo>
                  <a:lnTo>
                    <a:pt x="152899" y="308180"/>
                  </a:lnTo>
                  <a:lnTo>
                    <a:pt x="211063" y="254245"/>
                  </a:lnTo>
                  <a:lnTo>
                    <a:pt x="250504" y="228456"/>
                  </a:lnTo>
                  <a:lnTo>
                    <a:pt x="296208" y="204220"/>
                  </a:lnTo>
                  <a:lnTo>
                    <a:pt x="347694" y="182113"/>
                  </a:lnTo>
                  <a:lnTo>
                    <a:pt x="404479" y="162708"/>
                  </a:lnTo>
                  <a:lnTo>
                    <a:pt x="466083" y="146583"/>
                  </a:lnTo>
                  <a:lnTo>
                    <a:pt x="532024" y="134311"/>
                  </a:lnTo>
                  <a:lnTo>
                    <a:pt x="598671" y="126767"/>
                  </a:lnTo>
                  <a:lnTo>
                    <a:pt x="662298" y="124177"/>
                  </a:lnTo>
                  <a:lnTo>
                    <a:pt x="1058966" y="124177"/>
                  </a:lnTo>
                  <a:lnTo>
                    <a:pt x="1050341" y="114849"/>
                  </a:lnTo>
                  <a:lnTo>
                    <a:pt x="1020224" y="90241"/>
                  </a:lnTo>
                  <a:lnTo>
                    <a:pt x="985439" y="68329"/>
                  </a:lnTo>
                  <a:lnTo>
                    <a:pt x="946299" y="49230"/>
                  </a:lnTo>
                  <a:lnTo>
                    <a:pt x="903113" y="33059"/>
                  </a:lnTo>
                  <a:lnTo>
                    <a:pt x="856194" y="19935"/>
                  </a:lnTo>
                  <a:lnTo>
                    <a:pt x="805852" y="9972"/>
                  </a:lnTo>
                  <a:lnTo>
                    <a:pt x="752399" y="3288"/>
                  </a:lnTo>
                  <a:lnTo>
                    <a:pt x="696145" y="0"/>
                  </a:lnTo>
                  <a:close/>
                </a:path>
                <a:path w="1198880" h="1168400">
                  <a:moveTo>
                    <a:pt x="1150262" y="454374"/>
                  </a:moveTo>
                  <a:lnTo>
                    <a:pt x="1024889" y="454374"/>
                  </a:lnTo>
                  <a:lnTo>
                    <a:pt x="1073824" y="781825"/>
                  </a:lnTo>
                  <a:lnTo>
                    <a:pt x="1072926" y="806752"/>
                  </a:lnTo>
                  <a:lnTo>
                    <a:pt x="1045595" y="860000"/>
                  </a:lnTo>
                  <a:lnTo>
                    <a:pt x="987429" y="913940"/>
                  </a:lnTo>
                  <a:lnTo>
                    <a:pt x="947988" y="939731"/>
                  </a:lnTo>
                  <a:lnTo>
                    <a:pt x="902283" y="963968"/>
                  </a:lnTo>
                  <a:lnTo>
                    <a:pt x="850797" y="986078"/>
                  </a:lnTo>
                  <a:lnTo>
                    <a:pt x="794010" y="1005484"/>
                  </a:lnTo>
                  <a:lnTo>
                    <a:pt x="732406" y="1021612"/>
                  </a:lnTo>
                  <a:lnTo>
                    <a:pt x="666465" y="1033885"/>
                  </a:lnTo>
                  <a:lnTo>
                    <a:pt x="599819" y="1041427"/>
                  </a:lnTo>
                  <a:lnTo>
                    <a:pt x="536192" y="1044015"/>
                  </a:lnTo>
                  <a:lnTo>
                    <a:pt x="1016892" y="1044015"/>
                  </a:lnTo>
                  <a:lnTo>
                    <a:pt x="1050944" y="1022214"/>
                  </a:lnTo>
                  <a:lnTo>
                    <a:pt x="1087515" y="994124"/>
                  </a:lnTo>
                  <a:lnTo>
                    <a:pt x="1119361" y="964415"/>
                  </a:lnTo>
                  <a:lnTo>
                    <a:pt x="1146218" y="933289"/>
                  </a:lnTo>
                  <a:lnTo>
                    <a:pt x="1167824" y="900950"/>
                  </a:lnTo>
                  <a:lnTo>
                    <a:pt x="1194227" y="833439"/>
                  </a:lnTo>
                  <a:lnTo>
                    <a:pt x="1198496" y="798672"/>
                  </a:lnTo>
                  <a:lnTo>
                    <a:pt x="1196459" y="763501"/>
                  </a:lnTo>
                  <a:lnTo>
                    <a:pt x="1150262" y="454374"/>
                  </a:lnTo>
                  <a:close/>
                </a:path>
                <a:path w="1198880" h="1168400">
                  <a:moveTo>
                    <a:pt x="795351" y="584491"/>
                  </a:moveTo>
                  <a:lnTo>
                    <a:pt x="154282" y="584491"/>
                  </a:lnTo>
                  <a:lnTo>
                    <a:pt x="193073" y="601158"/>
                  </a:lnTo>
                  <a:lnTo>
                    <a:pt x="235327" y="615178"/>
                  </a:lnTo>
                  <a:lnTo>
                    <a:pt x="280784" y="626450"/>
                  </a:lnTo>
                  <a:lnTo>
                    <a:pt x="329184" y="634879"/>
                  </a:lnTo>
                  <a:lnTo>
                    <a:pt x="380268" y="640366"/>
                  </a:lnTo>
                  <a:lnTo>
                    <a:pt x="433776" y="642812"/>
                  </a:lnTo>
                  <a:lnTo>
                    <a:pt x="489447" y="642121"/>
                  </a:lnTo>
                  <a:lnTo>
                    <a:pt x="547023" y="638194"/>
                  </a:lnTo>
                  <a:lnTo>
                    <a:pt x="606242" y="630934"/>
                  </a:lnTo>
                  <a:lnTo>
                    <a:pt x="665001" y="620563"/>
                  </a:lnTo>
                  <a:lnTo>
                    <a:pt x="721212" y="607484"/>
                  </a:lnTo>
                  <a:lnTo>
                    <a:pt x="774655" y="591868"/>
                  </a:lnTo>
                  <a:lnTo>
                    <a:pt x="795351" y="584491"/>
                  </a:lnTo>
                  <a:close/>
                </a:path>
                <a:path w="1198880" h="1168400">
                  <a:moveTo>
                    <a:pt x="1058966" y="124177"/>
                  </a:moveTo>
                  <a:lnTo>
                    <a:pt x="662298" y="124177"/>
                  </a:lnTo>
                  <a:lnTo>
                    <a:pt x="722276" y="126131"/>
                  </a:lnTo>
                  <a:lnTo>
                    <a:pt x="777976" y="132219"/>
                  </a:lnTo>
                  <a:lnTo>
                    <a:pt x="828781" y="142036"/>
                  </a:lnTo>
                  <a:lnTo>
                    <a:pt x="874027" y="155163"/>
                  </a:lnTo>
                  <a:lnTo>
                    <a:pt x="913121" y="171200"/>
                  </a:lnTo>
                  <a:lnTo>
                    <a:pt x="970299" y="210360"/>
                  </a:lnTo>
                  <a:lnTo>
                    <a:pt x="995272" y="256239"/>
                  </a:lnTo>
                  <a:lnTo>
                    <a:pt x="994373" y="281164"/>
                  </a:lnTo>
                  <a:lnTo>
                    <a:pt x="967042" y="334411"/>
                  </a:lnTo>
                  <a:lnTo>
                    <a:pt x="908877" y="388349"/>
                  </a:lnTo>
                  <a:lnTo>
                    <a:pt x="869436" y="414140"/>
                  </a:lnTo>
                  <a:lnTo>
                    <a:pt x="823732" y="438377"/>
                  </a:lnTo>
                  <a:lnTo>
                    <a:pt x="772246" y="460487"/>
                  </a:lnTo>
                  <a:lnTo>
                    <a:pt x="715461" y="479893"/>
                  </a:lnTo>
                  <a:lnTo>
                    <a:pt x="653857" y="496020"/>
                  </a:lnTo>
                  <a:lnTo>
                    <a:pt x="587918" y="508294"/>
                  </a:lnTo>
                  <a:lnTo>
                    <a:pt x="521270" y="515836"/>
                  </a:lnTo>
                  <a:lnTo>
                    <a:pt x="457643" y="518424"/>
                  </a:lnTo>
                  <a:lnTo>
                    <a:pt x="937985" y="518424"/>
                  </a:lnTo>
                  <a:lnTo>
                    <a:pt x="956356" y="507417"/>
                  </a:lnTo>
                  <a:lnTo>
                    <a:pt x="992665" y="481656"/>
                  </a:lnTo>
                  <a:lnTo>
                    <a:pt x="1024889" y="454374"/>
                  </a:lnTo>
                  <a:lnTo>
                    <a:pt x="1150262" y="454374"/>
                  </a:lnTo>
                  <a:lnTo>
                    <a:pt x="1117912" y="237910"/>
                  </a:lnTo>
                  <a:lnTo>
                    <a:pt x="1109576" y="203683"/>
                  </a:lnTo>
                  <a:lnTo>
                    <a:pt x="1095328" y="171686"/>
                  </a:lnTo>
                  <a:lnTo>
                    <a:pt x="1075476" y="142033"/>
                  </a:lnTo>
                  <a:lnTo>
                    <a:pt x="1058966" y="124177"/>
                  </a:lnTo>
                  <a:close/>
                </a:path>
              </a:pathLst>
            </a:custGeom>
            <a:solidFill>
              <a:srgbClr val="1228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8141239" y="1047089"/>
              <a:ext cx="1038860" cy="1527810"/>
            </a:xfrm>
            <a:custGeom>
              <a:avLst/>
              <a:gdLst/>
              <a:ahLst/>
              <a:cxnLst/>
              <a:rect l="l" t="t" r="r" b="b"/>
              <a:pathLst>
                <a:path w="1038859" h="1527810">
                  <a:moveTo>
                    <a:pt x="519308" y="0"/>
                  </a:moveTo>
                  <a:lnTo>
                    <a:pt x="472040" y="2122"/>
                  </a:lnTo>
                  <a:lnTo>
                    <a:pt x="425961" y="8366"/>
                  </a:lnTo>
                  <a:lnTo>
                    <a:pt x="381255" y="18550"/>
                  </a:lnTo>
                  <a:lnTo>
                    <a:pt x="338104" y="32489"/>
                  </a:lnTo>
                  <a:lnTo>
                    <a:pt x="296692" y="50000"/>
                  </a:lnTo>
                  <a:lnTo>
                    <a:pt x="257202" y="70900"/>
                  </a:lnTo>
                  <a:lnTo>
                    <a:pt x="219819" y="95006"/>
                  </a:lnTo>
                  <a:lnTo>
                    <a:pt x="184724" y="122134"/>
                  </a:lnTo>
                  <a:lnTo>
                    <a:pt x="152101" y="152101"/>
                  </a:lnTo>
                  <a:lnTo>
                    <a:pt x="122134" y="184724"/>
                  </a:lnTo>
                  <a:lnTo>
                    <a:pt x="95006" y="219819"/>
                  </a:lnTo>
                  <a:lnTo>
                    <a:pt x="70900" y="257202"/>
                  </a:lnTo>
                  <a:lnTo>
                    <a:pt x="50000" y="296692"/>
                  </a:lnTo>
                  <a:lnTo>
                    <a:pt x="32489" y="338104"/>
                  </a:lnTo>
                  <a:lnTo>
                    <a:pt x="18550" y="381255"/>
                  </a:lnTo>
                  <a:lnTo>
                    <a:pt x="8366" y="425961"/>
                  </a:lnTo>
                  <a:lnTo>
                    <a:pt x="2122" y="472040"/>
                  </a:lnTo>
                  <a:lnTo>
                    <a:pt x="0" y="519308"/>
                  </a:lnTo>
                  <a:lnTo>
                    <a:pt x="2570" y="571272"/>
                  </a:lnTo>
                  <a:lnTo>
                    <a:pt x="10118" y="621770"/>
                  </a:lnTo>
                  <a:lnTo>
                    <a:pt x="22395" y="670558"/>
                  </a:lnTo>
                  <a:lnTo>
                    <a:pt x="39153" y="717396"/>
                  </a:lnTo>
                  <a:lnTo>
                    <a:pt x="60144" y="762039"/>
                  </a:lnTo>
                  <a:lnTo>
                    <a:pt x="66893" y="774383"/>
                  </a:lnTo>
                  <a:lnTo>
                    <a:pt x="73876" y="786388"/>
                  </a:lnTo>
                  <a:lnTo>
                    <a:pt x="81170" y="798192"/>
                  </a:lnTo>
                  <a:lnTo>
                    <a:pt x="88773" y="809781"/>
                  </a:lnTo>
                  <a:lnTo>
                    <a:pt x="519308" y="1527477"/>
                  </a:lnTo>
                  <a:lnTo>
                    <a:pt x="930109" y="842681"/>
                  </a:lnTo>
                  <a:lnTo>
                    <a:pt x="519308" y="842681"/>
                  </a:lnTo>
                  <a:lnTo>
                    <a:pt x="471523" y="839174"/>
                  </a:lnTo>
                  <a:lnTo>
                    <a:pt x="425915" y="828989"/>
                  </a:lnTo>
                  <a:lnTo>
                    <a:pt x="382985" y="812625"/>
                  </a:lnTo>
                  <a:lnTo>
                    <a:pt x="343231" y="790583"/>
                  </a:lnTo>
                  <a:lnTo>
                    <a:pt x="307155" y="763362"/>
                  </a:lnTo>
                  <a:lnTo>
                    <a:pt x="275257" y="731463"/>
                  </a:lnTo>
                  <a:lnTo>
                    <a:pt x="248037" y="695387"/>
                  </a:lnTo>
                  <a:lnTo>
                    <a:pt x="225996" y="655633"/>
                  </a:lnTo>
                  <a:lnTo>
                    <a:pt x="209632" y="612702"/>
                  </a:lnTo>
                  <a:lnTo>
                    <a:pt x="199447" y="567093"/>
                  </a:lnTo>
                  <a:lnTo>
                    <a:pt x="195941" y="519308"/>
                  </a:lnTo>
                  <a:lnTo>
                    <a:pt x="199447" y="471524"/>
                  </a:lnTo>
                  <a:lnTo>
                    <a:pt x="209632" y="425917"/>
                  </a:lnTo>
                  <a:lnTo>
                    <a:pt x="225996" y="382986"/>
                  </a:lnTo>
                  <a:lnTo>
                    <a:pt x="248037" y="343232"/>
                  </a:lnTo>
                  <a:lnTo>
                    <a:pt x="275257" y="307155"/>
                  </a:lnTo>
                  <a:lnTo>
                    <a:pt x="307155" y="275256"/>
                  </a:lnTo>
                  <a:lnTo>
                    <a:pt x="343231" y="248035"/>
                  </a:lnTo>
                  <a:lnTo>
                    <a:pt x="382985" y="225992"/>
                  </a:lnTo>
                  <a:lnTo>
                    <a:pt x="425915" y="209628"/>
                  </a:lnTo>
                  <a:lnTo>
                    <a:pt x="471523" y="199442"/>
                  </a:lnTo>
                  <a:lnTo>
                    <a:pt x="519308" y="195936"/>
                  </a:lnTo>
                  <a:lnTo>
                    <a:pt x="925150" y="195936"/>
                  </a:lnTo>
                  <a:lnTo>
                    <a:pt x="916483" y="184724"/>
                  </a:lnTo>
                  <a:lnTo>
                    <a:pt x="886516" y="152101"/>
                  </a:lnTo>
                  <a:lnTo>
                    <a:pt x="853893" y="122134"/>
                  </a:lnTo>
                  <a:lnTo>
                    <a:pt x="818798" y="95006"/>
                  </a:lnTo>
                  <a:lnTo>
                    <a:pt x="781414" y="70900"/>
                  </a:lnTo>
                  <a:lnTo>
                    <a:pt x="741925" y="50000"/>
                  </a:lnTo>
                  <a:lnTo>
                    <a:pt x="700513" y="32489"/>
                  </a:lnTo>
                  <a:lnTo>
                    <a:pt x="657362" y="18550"/>
                  </a:lnTo>
                  <a:lnTo>
                    <a:pt x="612655" y="8366"/>
                  </a:lnTo>
                  <a:lnTo>
                    <a:pt x="566576" y="2122"/>
                  </a:lnTo>
                  <a:lnTo>
                    <a:pt x="519308" y="0"/>
                  </a:lnTo>
                  <a:close/>
                </a:path>
                <a:path w="1038859" h="1527810">
                  <a:moveTo>
                    <a:pt x="925150" y="195936"/>
                  </a:moveTo>
                  <a:lnTo>
                    <a:pt x="519308" y="195936"/>
                  </a:lnTo>
                  <a:lnTo>
                    <a:pt x="567093" y="199442"/>
                  </a:lnTo>
                  <a:lnTo>
                    <a:pt x="612702" y="209628"/>
                  </a:lnTo>
                  <a:lnTo>
                    <a:pt x="655633" y="225992"/>
                  </a:lnTo>
                  <a:lnTo>
                    <a:pt x="695387" y="248035"/>
                  </a:lnTo>
                  <a:lnTo>
                    <a:pt x="731463" y="275256"/>
                  </a:lnTo>
                  <a:lnTo>
                    <a:pt x="763362" y="307155"/>
                  </a:lnTo>
                  <a:lnTo>
                    <a:pt x="790583" y="343232"/>
                  </a:lnTo>
                  <a:lnTo>
                    <a:pt x="812625" y="382986"/>
                  </a:lnTo>
                  <a:lnTo>
                    <a:pt x="828999" y="425961"/>
                  </a:lnTo>
                  <a:lnTo>
                    <a:pt x="839174" y="471524"/>
                  </a:lnTo>
                  <a:lnTo>
                    <a:pt x="842681" y="519308"/>
                  </a:lnTo>
                  <a:lnTo>
                    <a:pt x="839174" y="567093"/>
                  </a:lnTo>
                  <a:lnTo>
                    <a:pt x="828989" y="612702"/>
                  </a:lnTo>
                  <a:lnTo>
                    <a:pt x="812625" y="655633"/>
                  </a:lnTo>
                  <a:lnTo>
                    <a:pt x="790583" y="695387"/>
                  </a:lnTo>
                  <a:lnTo>
                    <a:pt x="763362" y="731463"/>
                  </a:lnTo>
                  <a:lnTo>
                    <a:pt x="731463" y="763362"/>
                  </a:lnTo>
                  <a:lnTo>
                    <a:pt x="695387" y="790583"/>
                  </a:lnTo>
                  <a:lnTo>
                    <a:pt x="655633" y="812625"/>
                  </a:lnTo>
                  <a:lnTo>
                    <a:pt x="612702" y="828989"/>
                  </a:lnTo>
                  <a:lnTo>
                    <a:pt x="567093" y="839174"/>
                  </a:lnTo>
                  <a:lnTo>
                    <a:pt x="519308" y="842681"/>
                  </a:lnTo>
                  <a:lnTo>
                    <a:pt x="930109" y="842681"/>
                  </a:lnTo>
                  <a:lnTo>
                    <a:pt x="949852" y="809771"/>
                  </a:lnTo>
                  <a:lnTo>
                    <a:pt x="957453" y="798187"/>
                  </a:lnTo>
                  <a:lnTo>
                    <a:pt x="964746" y="786387"/>
                  </a:lnTo>
                  <a:lnTo>
                    <a:pt x="971732" y="774375"/>
                  </a:lnTo>
                  <a:lnTo>
                    <a:pt x="978483" y="762039"/>
                  </a:lnTo>
                  <a:lnTo>
                    <a:pt x="999464" y="717396"/>
                  </a:lnTo>
                  <a:lnTo>
                    <a:pt x="1016222" y="670558"/>
                  </a:lnTo>
                  <a:lnTo>
                    <a:pt x="1028498" y="621770"/>
                  </a:lnTo>
                  <a:lnTo>
                    <a:pt x="1036046" y="571272"/>
                  </a:lnTo>
                  <a:lnTo>
                    <a:pt x="1038617" y="519308"/>
                  </a:lnTo>
                  <a:lnTo>
                    <a:pt x="1036495" y="472040"/>
                  </a:lnTo>
                  <a:lnTo>
                    <a:pt x="1030240" y="425917"/>
                  </a:lnTo>
                  <a:lnTo>
                    <a:pt x="1020067" y="381255"/>
                  </a:lnTo>
                  <a:lnTo>
                    <a:pt x="1006128" y="338104"/>
                  </a:lnTo>
                  <a:lnTo>
                    <a:pt x="988617" y="296692"/>
                  </a:lnTo>
                  <a:lnTo>
                    <a:pt x="967717" y="257202"/>
                  </a:lnTo>
                  <a:lnTo>
                    <a:pt x="943611" y="219819"/>
                  </a:lnTo>
                  <a:lnTo>
                    <a:pt x="925150" y="195936"/>
                  </a:lnTo>
                  <a:close/>
                </a:path>
              </a:pathLst>
            </a:custGeom>
            <a:solidFill>
              <a:srgbClr val="F049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5" name="object 25"/>
          <p:cNvGrpSpPr/>
          <p:nvPr/>
        </p:nvGrpSpPr>
        <p:grpSpPr>
          <a:xfrm>
            <a:off x="16659693" y="6434877"/>
            <a:ext cx="1198880" cy="2350770"/>
            <a:chOff x="16659693" y="6434877"/>
            <a:chExt cx="1198880" cy="2350770"/>
          </a:xfrm>
        </p:grpSpPr>
        <p:sp>
          <p:nvSpPr>
            <p:cNvPr id="26" name="object 26"/>
            <p:cNvSpPr/>
            <p:nvPr/>
          </p:nvSpPr>
          <p:spPr>
            <a:xfrm>
              <a:off x="16659693" y="7616996"/>
              <a:ext cx="1198880" cy="1168400"/>
            </a:xfrm>
            <a:custGeom>
              <a:avLst/>
              <a:gdLst/>
              <a:ahLst/>
              <a:cxnLst/>
              <a:rect l="l" t="t" r="r" b="b"/>
              <a:pathLst>
                <a:path w="1198880" h="1168400">
                  <a:moveTo>
                    <a:pt x="502350" y="0"/>
                  </a:moveTo>
                  <a:lnTo>
                    <a:pt x="446097" y="3288"/>
                  </a:lnTo>
                  <a:lnTo>
                    <a:pt x="392643" y="9972"/>
                  </a:lnTo>
                  <a:lnTo>
                    <a:pt x="342301" y="19935"/>
                  </a:lnTo>
                  <a:lnTo>
                    <a:pt x="295382" y="33059"/>
                  </a:lnTo>
                  <a:lnTo>
                    <a:pt x="252197" y="49230"/>
                  </a:lnTo>
                  <a:lnTo>
                    <a:pt x="213056" y="68329"/>
                  </a:lnTo>
                  <a:lnTo>
                    <a:pt x="178272" y="90241"/>
                  </a:lnTo>
                  <a:lnTo>
                    <a:pt x="148155" y="114849"/>
                  </a:lnTo>
                  <a:lnTo>
                    <a:pt x="103167" y="171686"/>
                  </a:lnTo>
                  <a:lnTo>
                    <a:pt x="80583" y="237910"/>
                  </a:lnTo>
                  <a:lnTo>
                    <a:pt x="2036" y="763501"/>
                  </a:lnTo>
                  <a:lnTo>
                    <a:pt x="0" y="798672"/>
                  </a:lnTo>
                  <a:lnTo>
                    <a:pt x="4269" y="833439"/>
                  </a:lnTo>
                  <a:lnTo>
                    <a:pt x="30671" y="900950"/>
                  </a:lnTo>
                  <a:lnTo>
                    <a:pt x="52277" y="933289"/>
                  </a:lnTo>
                  <a:lnTo>
                    <a:pt x="79135" y="964415"/>
                  </a:lnTo>
                  <a:lnTo>
                    <a:pt x="110981" y="994124"/>
                  </a:lnTo>
                  <a:lnTo>
                    <a:pt x="147551" y="1022215"/>
                  </a:lnTo>
                  <a:lnTo>
                    <a:pt x="188583" y="1048485"/>
                  </a:lnTo>
                  <a:lnTo>
                    <a:pt x="233813" y="1072731"/>
                  </a:lnTo>
                  <a:lnTo>
                    <a:pt x="282976" y="1094751"/>
                  </a:lnTo>
                  <a:lnTo>
                    <a:pt x="335810" y="1114343"/>
                  </a:lnTo>
                  <a:lnTo>
                    <a:pt x="392052" y="1131305"/>
                  </a:lnTo>
                  <a:lnTo>
                    <a:pt x="451436" y="1145433"/>
                  </a:lnTo>
                  <a:lnTo>
                    <a:pt x="513701" y="1156526"/>
                  </a:lnTo>
                  <a:lnTo>
                    <a:pt x="576486" y="1164121"/>
                  </a:lnTo>
                  <a:lnTo>
                    <a:pt x="637405" y="1167972"/>
                  </a:lnTo>
                  <a:lnTo>
                    <a:pt x="696147" y="1168194"/>
                  </a:lnTo>
                  <a:lnTo>
                    <a:pt x="752400" y="1164905"/>
                  </a:lnTo>
                  <a:lnTo>
                    <a:pt x="805852" y="1158221"/>
                  </a:lnTo>
                  <a:lnTo>
                    <a:pt x="856194" y="1148258"/>
                  </a:lnTo>
                  <a:lnTo>
                    <a:pt x="903113" y="1135133"/>
                  </a:lnTo>
                  <a:lnTo>
                    <a:pt x="946298" y="1118962"/>
                  </a:lnTo>
                  <a:lnTo>
                    <a:pt x="985439" y="1099862"/>
                  </a:lnTo>
                  <a:lnTo>
                    <a:pt x="1020224" y="1077949"/>
                  </a:lnTo>
                  <a:lnTo>
                    <a:pt x="1050341" y="1053340"/>
                  </a:lnTo>
                  <a:lnTo>
                    <a:pt x="1058963" y="1044015"/>
                  </a:lnTo>
                  <a:lnTo>
                    <a:pt x="662303" y="1044015"/>
                  </a:lnTo>
                  <a:lnTo>
                    <a:pt x="598677" y="1041427"/>
                  </a:lnTo>
                  <a:lnTo>
                    <a:pt x="532030" y="1033885"/>
                  </a:lnTo>
                  <a:lnTo>
                    <a:pt x="466090" y="1021612"/>
                  </a:lnTo>
                  <a:lnTo>
                    <a:pt x="404485" y="1005484"/>
                  </a:lnTo>
                  <a:lnTo>
                    <a:pt x="347699" y="986078"/>
                  </a:lnTo>
                  <a:lnTo>
                    <a:pt x="296213" y="963968"/>
                  </a:lnTo>
                  <a:lnTo>
                    <a:pt x="250508" y="939731"/>
                  </a:lnTo>
                  <a:lnTo>
                    <a:pt x="211066" y="913940"/>
                  </a:lnTo>
                  <a:lnTo>
                    <a:pt x="178370" y="887171"/>
                  </a:lnTo>
                  <a:lnTo>
                    <a:pt x="135140" y="833002"/>
                  </a:lnTo>
                  <a:lnTo>
                    <a:pt x="124671" y="781825"/>
                  </a:lnTo>
                  <a:lnTo>
                    <a:pt x="173612" y="454374"/>
                  </a:lnTo>
                  <a:lnTo>
                    <a:pt x="412015" y="454374"/>
                  </a:lnTo>
                  <a:lnTo>
                    <a:pt x="374764" y="438377"/>
                  </a:lnTo>
                  <a:lnTo>
                    <a:pt x="329060" y="414140"/>
                  </a:lnTo>
                  <a:lnTo>
                    <a:pt x="289619" y="388349"/>
                  </a:lnTo>
                  <a:lnTo>
                    <a:pt x="256923" y="361581"/>
                  </a:lnTo>
                  <a:lnTo>
                    <a:pt x="213693" y="307414"/>
                  </a:lnTo>
                  <a:lnTo>
                    <a:pt x="203224" y="256239"/>
                  </a:lnTo>
                  <a:lnTo>
                    <a:pt x="211370" y="232664"/>
                  </a:lnTo>
                  <a:lnTo>
                    <a:pt x="253074" y="189737"/>
                  </a:lnTo>
                  <a:lnTo>
                    <a:pt x="324468" y="155165"/>
                  </a:lnTo>
                  <a:lnTo>
                    <a:pt x="369726" y="142035"/>
                  </a:lnTo>
                  <a:lnTo>
                    <a:pt x="420520" y="132221"/>
                  </a:lnTo>
                  <a:lnTo>
                    <a:pt x="476220" y="126133"/>
                  </a:lnTo>
                  <a:lnTo>
                    <a:pt x="536198" y="124179"/>
                  </a:lnTo>
                  <a:lnTo>
                    <a:pt x="1016891" y="124179"/>
                  </a:lnTo>
                  <a:lnTo>
                    <a:pt x="1009911" y="119710"/>
                  </a:lnTo>
                  <a:lnTo>
                    <a:pt x="964682" y="95464"/>
                  </a:lnTo>
                  <a:lnTo>
                    <a:pt x="915519" y="73444"/>
                  </a:lnTo>
                  <a:lnTo>
                    <a:pt x="862686" y="53853"/>
                  </a:lnTo>
                  <a:lnTo>
                    <a:pt x="806446" y="36891"/>
                  </a:lnTo>
                  <a:lnTo>
                    <a:pt x="747063" y="22763"/>
                  </a:lnTo>
                  <a:lnTo>
                    <a:pt x="684801" y="11670"/>
                  </a:lnTo>
                  <a:lnTo>
                    <a:pt x="622013" y="4074"/>
                  </a:lnTo>
                  <a:lnTo>
                    <a:pt x="561093" y="223"/>
                  </a:lnTo>
                  <a:lnTo>
                    <a:pt x="502350" y="0"/>
                  </a:lnTo>
                  <a:close/>
                </a:path>
                <a:path w="1198880" h="1168400">
                  <a:moveTo>
                    <a:pt x="1169588" y="584491"/>
                  </a:moveTo>
                  <a:lnTo>
                    <a:pt x="1044214" y="584491"/>
                  </a:lnTo>
                  <a:lnTo>
                    <a:pt x="995273" y="911941"/>
                  </a:lnTo>
                  <a:lnTo>
                    <a:pt x="987126" y="935515"/>
                  </a:lnTo>
                  <a:lnTo>
                    <a:pt x="945423" y="978444"/>
                  </a:lnTo>
                  <a:lnTo>
                    <a:pt x="874031" y="1013020"/>
                  </a:lnTo>
                  <a:lnTo>
                    <a:pt x="828773" y="1026153"/>
                  </a:lnTo>
                  <a:lnTo>
                    <a:pt x="777980" y="1035969"/>
                  </a:lnTo>
                  <a:lnTo>
                    <a:pt x="722281" y="1042059"/>
                  </a:lnTo>
                  <a:lnTo>
                    <a:pt x="662303" y="1044015"/>
                  </a:lnTo>
                  <a:lnTo>
                    <a:pt x="1058963" y="1044015"/>
                  </a:lnTo>
                  <a:lnTo>
                    <a:pt x="1075480" y="1026151"/>
                  </a:lnTo>
                  <a:lnTo>
                    <a:pt x="1095329" y="996499"/>
                  </a:lnTo>
                  <a:lnTo>
                    <a:pt x="1109577" y="964500"/>
                  </a:lnTo>
                  <a:lnTo>
                    <a:pt x="1117913" y="930271"/>
                  </a:lnTo>
                  <a:lnTo>
                    <a:pt x="1169588" y="584491"/>
                  </a:lnTo>
                  <a:close/>
                </a:path>
                <a:path w="1198880" h="1168400">
                  <a:moveTo>
                    <a:pt x="412015" y="454374"/>
                  </a:moveTo>
                  <a:lnTo>
                    <a:pt x="173612" y="454374"/>
                  </a:lnTo>
                  <a:lnTo>
                    <a:pt x="205834" y="481656"/>
                  </a:lnTo>
                  <a:lnTo>
                    <a:pt x="242142" y="507417"/>
                  </a:lnTo>
                  <a:lnTo>
                    <a:pt x="282316" y="531488"/>
                  </a:lnTo>
                  <a:lnTo>
                    <a:pt x="326137" y="553700"/>
                  </a:lnTo>
                  <a:lnTo>
                    <a:pt x="373385" y="573883"/>
                  </a:lnTo>
                  <a:lnTo>
                    <a:pt x="423841" y="591868"/>
                  </a:lnTo>
                  <a:lnTo>
                    <a:pt x="477284" y="607484"/>
                  </a:lnTo>
                  <a:lnTo>
                    <a:pt x="533495" y="620563"/>
                  </a:lnTo>
                  <a:lnTo>
                    <a:pt x="592254" y="630934"/>
                  </a:lnTo>
                  <a:lnTo>
                    <a:pt x="651473" y="638194"/>
                  </a:lnTo>
                  <a:lnTo>
                    <a:pt x="709048" y="642121"/>
                  </a:lnTo>
                  <a:lnTo>
                    <a:pt x="764719" y="642812"/>
                  </a:lnTo>
                  <a:lnTo>
                    <a:pt x="818227" y="640366"/>
                  </a:lnTo>
                  <a:lnTo>
                    <a:pt x="869311" y="634879"/>
                  </a:lnTo>
                  <a:lnTo>
                    <a:pt x="917712" y="626450"/>
                  </a:lnTo>
                  <a:lnTo>
                    <a:pt x="963169" y="615178"/>
                  </a:lnTo>
                  <a:lnTo>
                    <a:pt x="1005423" y="601158"/>
                  </a:lnTo>
                  <a:lnTo>
                    <a:pt x="1044214" y="584491"/>
                  </a:lnTo>
                  <a:lnTo>
                    <a:pt x="1169588" y="584491"/>
                  </a:lnTo>
                  <a:lnTo>
                    <a:pt x="1179462" y="518424"/>
                  </a:lnTo>
                  <a:lnTo>
                    <a:pt x="740853" y="518424"/>
                  </a:lnTo>
                  <a:lnTo>
                    <a:pt x="677225" y="515836"/>
                  </a:lnTo>
                  <a:lnTo>
                    <a:pt x="610578" y="508294"/>
                  </a:lnTo>
                  <a:lnTo>
                    <a:pt x="544638" y="496020"/>
                  </a:lnTo>
                  <a:lnTo>
                    <a:pt x="483035" y="479893"/>
                  </a:lnTo>
                  <a:lnTo>
                    <a:pt x="426249" y="460487"/>
                  </a:lnTo>
                  <a:lnTo>
                    <a:pt x="412015" y="454374"/>
                  </a:lnTo>
                  <a:close/>
                </a:path>
                <a:path w="1198880" h="1168400">
                  <a:moveTo>
                    <a:pt x="1016891" y="124179"/>
                  </a:moveTo>
                  <a:lnTo>
                    <a:pt x="536198" y="124179"/>
                  </a:lnTo>
                  <a:lnTo>
                    <a:pt x="599825" y="126768"/>
                  </a:lnTo>
                  <a:lnTo>
                    <a:pt x="666471" y="134311"/>
                  </a:lnTo>
                  <a:lnTo>
                    <a:pt x="732412" y="146584"/>
                  </a:lnTo>
                  <a:lnTo>
                    <a:pt x="794016" y="162710"/>
                  </a:lnTo>
                  <a:lnTo>
                    <a:pt x="850801" y="182115"/>
                  </a:lnTo>
                  <a:lnTo>
                    <a:pt x="902286" y="204223"/>
                  </a:lnTo>
                  <a:lnTo>
                    <a:pt x="947990" y="228458"/>
                  </a:lnTo>
                  <a:lnTo>
                    <a:pt x="987430" y="254246"/>
                  </a:lnTo>
                  <a:lnTo>
                    <a:pt x="1020125" y="281012"/>
                  </a:lnTo>
                  <a:lnTo>
                    <a:pt x="1063355" y="335177"/>
                  </a:lnTo>
                  <a:lnTo>
                    <a:pt x="1073825" y="386350"/>
                  </a:lnTo>
                  <a:lnTo>
                    <a:pt x="1065678" y="409924"/>
                  </a:lnTo>
                  <a:lnTo>
                    <a:pt x="1023973" y="452853"/>
                  </a:lnTo>
                  <a:lnTo>
                    <a:pt x="952581" y="487429"/>
                  </a:lnTo>
                  <a:lnTo>
                    <a:pt x="907323" y="500561"/>
                  </a:lnTo>
                  <a:lnTo>
                    <a:pt x="856530" y="510377"/>
                  </a:lnTo>
                  <a:lnTo>
                    <a:pt x="800831" y="516468"/>
                  </a:lnTo>
                  <a:lnTo>
                    <a:pt x="740853" y="518424"/>
                  </a:lnTo>
                  <a:lnTo>
                    <a:pt x="1179462" y="518424"/>
                  </a:lnTo>
                  <a:lnTo>
                    <a:pt x="1196460" y="404679"/>
                  </a:lnTo>
                  <a:lnTo>
                    <a:pt x="1198496" y="369511"/>
                  </a:lnTo>
                  <a:lnTo>
                    <a:pt x="1194226" y="334747"/>
                  </a:lnTo>
                  <a:lnTo>
                    <a:pt x="1167822" y="267240"/>
                  </a:lnTo>
                  <a:lnTo>
                    <a:pt x="1146216" y="234902"/>
                  </a:lnTo>
                  <a:lnTo>
                    <a:pt x="1119358" y="203778"/>
                  </a:lnTo>
                  <a:lnTo>
                    <a:pt x="1087512" y="174069"/>
                  </a:lnTo>
                  <a:lnTo>
                    <a:pt x="1050942" y="145979"/>
                  </a:lnTo>
                  <a:lnTo>
                    <a:pt x="1016891" y="124179"/>
                  </a:lnTo>
                  <a:close/>
                </a:path>
              </a:pathLst>
            </a:custGeom>
            <a:solidFill>
              <a:srgbClr val="1228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6798509" y="6434877"/>
              <a:ext cx="1038860" cy="1527810"/>
            </a:xfrm>
            <a:custGeom>
              <a:avLst/>
              <a:gdLst/>
              <a:ahLst/>
              <a:cxnLst/>
              <a:rect l="l" t="t" r="r" b="b"/>
              <a:pathLst>
                <a:path w="1038859" h="1527809">
                  <a:moveTo>
                    <a:pt x="519308" y="0"/>
                  </a:moveTo>
                  <a:lnTo>
                    <a:pt x="472040" y="2122"/>
                  </a:lnTo>
                  <a:lnTo>
                    <a:pt x="425961" y="8366"/>
                  </a:lnTo>
                  <a:lnTo>
                    <a:pt x="381255" y="18550"/>
                  </a:lnTo>
                  <a:lnTo>
                    <a:pt x="338104" y="32489"/>
                  </a:lnTo>
                  <a:lnTo>
                    <a:pt x="296692" y="50000"/>
                  </a:lnTo>
                  <a:lnTo>
                    <a:pt x="257202" y="70900"/>
                  </a:lnTo>
                  <a:lnTo>
                    <a:pt x="219819" y="95006"/>
                  </a:lnTo>
                  <a:lnTo>
                    <a:pt x="184724" y="122134"/>
                  </a:lnTo>
                  <a:lnTo>
                    <a:pt x="152101" y="152101"/>
                  </a:lnTo>
                  <a:lnTo>
                    <a:pt x="122134" y="184724"/>
                  </a:lnTo>
                  <a:lnTo>
                    <a:pt x="95006" y="219819"/>
                  </a:lnTo>
                  <a:lnTo>
                    <a:pt x="70900" y="257202"/>
                  </a:lnTo>
                  <a:lnTo>
                    <a:pt x="50000" y="296692"/>
                  </a:lnTo>
                  <a:lnTo>
                    <a:pt x="32489" y="338104"/>
                  </a:lnTo>
                  <a:lnTo>
                    <a:pt x="18550" y="381255"/>
                  </a:lnTo>
                  <a:lnTo>
                    <a:pt x="8366" y="425961"/>
                  </a:lnTo>
                  <a:lnTo>
                    <a:pt x="2122" y="472040"/>
                  </a:lnTo>
                  <a:lnTo>
                    <a:pt x="0" y="519308"/>
                  </a:lnTo>
                  <a:lnTo>
                    <a:pt x="2570" y="571272"/>
                  </a:lnTo>
                  <a:lnTo>
                    <a:pt x="10117" y="621770"/>
                  </a:lnTo>
                  <a:lnTo>
                    <a:pt x="22393" y="670558"/>
                  </a:lnTo>
                  <a:lnTo>
                    <a:pt x="39151" y="717396"/>
                  </a:lnTo>
                  <a:lnTo>
                    <a:pt x="60144" y="762039"/>
                  </a:lnTo>
                  <a:lnTo>
                    <a:pt x="66889" y="774383"/>
                  </a:lnTo>
                  <a:lnTo>
                    <a:pt x="73871" y="786388"/>
                  </a:lnTo>
                  <a:lnTo>
                    <a:pt x="81167" y="798192"/>
                  </a:lnTo>
                  <a:lnTo>
                    <a:pt x="88772" y="809781"/>
                  </a:lnTo>
                  <a:lnTo>
                    <a:pt x="519308" y="1527477"/>
                  </a:lnTo>
                  <a:lnTo>
                    <a:pt x="930108" y="842681"/>
                  </a:lnTo>
                  <a:lnTo>
                    <a:pt x="519308" y="842681"/>
                  </a:lnTo>
                  <a:lnTo>
                    <a:pt x="471523" y="839174"/>
                  </a:lnTo>
                  <a:lnTo>
                    <a:pt x="425915" y="828989"/>
                  </a:lnTo>
                  <a:lnTo>
                    <a:pt x="382984" y="812625"/>
                  </a:lnTo>
                  <a:lnTo>
                    <a:pt x="343230" y="790583"/>
                  </a:lnTo>
                  <a:lnTo>
                    <a:pt x="307153" y="763362"/>
                  </a:lnTo>
                  <a:lnTo>
                    <a:pt x="275254" y="731463"/>
                  </a:lnTo>
                  <a:lnTo>
                    <a:pt x="248034" y="695387"/>
                  </a:lnTo>
                  <a:lnTo>
                    <a:pt x="225991" y="655633"/>
                  </a:lnTo>
                  <a:lnTo>
                    <a:pt x="209627" y="612702"/>
                  </a:lnTo>
                  <a:lnTo>
                    <a:pt x="199442" y="567093"/>
                  </a:lnTo>
                  <a:lnTo>
                    <a:pt x="195936" y="519308"/>
                  </a:lnTo>
                  <a:lnTo>
                    <a:pt x="199442" y="471524"/>
                  </a:lnTo>
                  <a:lnTo>
                    <a:pt x="209627" y="425917"/>
                  </a:lnTo>
                  <a:lnTo>
                    <a:pt x="225991" y="382986"/>
                  </a:lnTo>
                  <a:lnTo>
                    <a:pt x="248034" y="343232"/>
                  </a:lnTo>
                  <a:lnTo>
                    <a:pt x="275254" y="307155"/>
                  </a:lnTo>
                  <a:lnTo>
                    <a:pt x="307153" y="275256"/>
                  </a:lnTo>
                  <a:lnTo>
                    <a:pt x="343230" y="248035"/>
                  </a:lnTo>
                  <a:lnTo>
                    <a:pt x="382984" y="225992"/>
                  </a:lnTo>
                  <a:lnTo>
                    <a:pt x="425915" y="209628"/>
                  </a:lnTo>
                  <a:lnTo>
                    <a:pt x="471523" y="199442"/>
                  </a:lnTo>
                  <a:lnTo>
                    <a:pt x="519308" y="195936"/>
                  </a:lnTo>
                  <a:lnTo>
                    <a:pt x="925150" y="195936"/>
                  </a:lnTo>
                  <a:lnTo>
                    <a:pt x="916483" y="184724"/>
                  </a:lnTo>
                  <a:lnTo>
                    <a:pt x="886516" y="152101"/>
                  </a:lnTo>
                  <a:lnTo>
                    <a:pt x="853893" y="122134"/>
                  </a:lnTo>
                  <a:lnTo>
                    <a:pt x="818798" y="95006"/>
                  </a:lnTo>
                  <a:lnTo>
                    <a:pt x="781414" y="70900"/>
                  </a:lnTo>
                  <a:lnTo>
                    <a:pt x="741925" y="50000"/>
                  </a:lnTo>
                  <a:lnTo>
                    <a:pt x="700513" y="32489"/>
                  </a:lnTo>
                  <a:lnTo>
                    <a:pt x="657362" y="18550"/>
                  </a:lnTo>
                  <a:lnTo>
                    <a:pt x="612655" y="8366"/>
                  </a:lnTo>
                  <a:lnTo>
                    <a:pt x="566576" y="2122"/>
                  </a:lnTo>
                  <a:lnTo>
                    <a:pt x="519308" y="0"/>
                  </a:lnTo>
                  <a:close/>
                </a:path>
                <a:path w="1038859" h="1527809">
                  <a:moveTo>
                    <a:pt x="925150" y="195936"/>
                  </a:moveTo>
                  <a:lnTo>
                    <a:pt x="519308" y="195936"/>
                  </a:lnTo>
                  <a:lnTo>
                    <a:pt x="567093" y="199442"/>
                  </a:lnTo>
                  <a:lnTo>
                    <a:pt x="612701" y="209628"/>
                  </a:lnTo>
                  <a:lnTo>
                    <a:pt x="655632" y="225992"/>
                  </a:lnTo>
                  <a:lnTo>
                    <a:pt x="695385" y="248035"/>
                  </a:lnTo>
                  <a:lnTo>
                    <a:pt x="731461" y="275256"/>
                  </a:lnTo>
                  <a:lnTo>
                    <a:pt x="763359" y="307155"/>
                  </a:lnTo>
                  <a:lnTo>
                    <a:pt x="790579" y="343232"/>
                  </a:lnTo>
                  <a:lnTo>
                    <a:pt x="812621" y="382986"/>
                  </a:lnTo>
                  <a:lnTo>
                    <a:pt x="828994" y="425961"/>
                  </a:lnTo>
                  <a:lnTo>
                    <a:pt x="839169" y="471524"/>
                  </a:lnTo>
                  <a:lnTo>
                    <a:pt x="842675" y="519308"/>
                  </a:lnTo>
                  <a:lnTo>
                    <a:pt x="839169" y="567093"/>
                  </a:lnTo>
                  <a:lnTo>
                    <a:pt x="828984" y="612702"/>
                  </a:lnTo>
                  <a:lnTo>
                    <a:pt x="812621" y="655633"/>
                  </a:lnTo>
                  <a:lnTo>
                    <a:pt x="790579" y="695387"/>
                  </a:lnTo>
                  <a:lnTo>
                    <a:pt x="763359" y="731463"/>
                  </a:lnTo>
                  <a:lnTo>
                    <a:pt x="731461" y="763362"/>
                  </a:lnTo>
                  <a:lnTo>
                    <a:pt x="695385" y="790583"/>
                  </a:lnTo>
                  <a:lnTo>
                    <a:pt x="655632" y="812625"/>
                  </a:lnTo>
                  <a:lnTo>
                    <a:pt x="612701" y="828989"/>
                  </a:lnTo>
                  <a:lnTo>
                    <a:pt x="567093" y="839174"/>
                  </a:lnTo>
                  <a:lnTo>
                    <a:pt x="519308" y="842681"/>
                  </a:lnTo>
                  <a:lnTo>
                    <a:pt x="930108" y="842681"/>
                  </a:lnTo>
                  <a:lnTo>
                    <a:pt x="949850" y="809771"/>
                  </a:lnTo>
                  <a:lnTo>
                    <a:pt x="957450" y="798187"/>
                  </a:lnTo>
                  <a:lnTo>
                    <a:pt x="964741" y="786387"/>
                  </a:lnTo>
                  <a:lnTo>
                    <a:pt x="971728" y="774375"/>
                  </a:lnTo>
                  <a:lnTo>
                    <a:pt x="978483" y="762039"/>
                  </a:lnTo>
                  <a:lnTo>
                    <a:pt x="999464" y="717396"/>
                  </a:lnTo>
                  <a:lnTo>
                    <a:pt x="1016222" y="670558"/>
                  </a:lnTo>
                  <a:lnTo>
                    <a:pt x="1028498" y="621770"/>
                  </a:lnTo>
                  <a:lnTo>
                    <a:pt x="1036046" y="571272"/>
                  </a:lnTo>
                  <a:lnTo>
                    <a:pt x="1038617" y="519308"/>
                  </a:lnTo>
                  <a:lnTo>
                    <a:pt x="1036495" y="472040"/>
                  </a:lnTo>
                  <a:lnTo>
                    <a:pt x="1030240" y="425917"/>
                  </a:lnTo>
                  <a:lnTo>
                    <a:pt x="1020067" y="381255"/>
                  </a:lnTo>
                  <a:lnTo>
                    <a:pt x="1006128" y="338104"/>
                  </a:lnTo>
                  <a:lnTo>
                    <a:pt x="988617" y="296692"/>
                  </a:lnTo>
                  <a:lnTo>
                    <a:pt x="967717" y="257202"/>
                  </a:lnTo>
                  <a:lnTo>
                    <a:pt x="943611" y="219819"/>
                  </a:lnTo>
                  <a:lnTo>
                    <a:pt x="925150" y="195936"/>
                  </a:lnTo>
                  <a:close/>
                </a:path>
              </a:pathLst>
            </a:custGeom>
            <a:solidFill>
              <a:srgbClr val="F049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8" name="object 28"/>
          <p:cNvGrpSpPr/>
          <p:nvPr/>
        </p:nvGrpSpPr>
        <p:grpSpPr>
          <a:xfrm>
            <a:off x="18120177" y="4550118"/>
            <a:ext cx="1198880" cy="2350770"/>
            <a:chOff x="18120177" y="4550118"/>
            <a:chExt cx="1198880" cy="2350770"/>
          </a:xfrm>
        </p:grpSpPr>
        <p:sp>
          <p:nvSpPr>
            <p:cNvPr id="29" name="object 29"/>
            <p:cNvSpPr/>
            <p:nvPr/>
          </p:nvSpPr>
          <p:spPr>
            <a:xfrm>
              <a:off x="18120177" y="5732237"/>
              <a:ext cx="1198880" cy="1168400"/>
            </a:xfrm>
            <a:custGeom>
              <a:avLst/>
              <a:gdLst/>
              <a:ahLst/>
              <a:cxnLst/>
              <a:rect l="l" t="t" r="r" b="b"/>
              <a:pathLst>
                <a:path w="1198880" h="1168400">
                  <a:moveTo>
                    <a:pt x="696145" y="0"/>
                  </a:moveTo>
                  <a:lnTo>
                    <a:pt x="637403" y="223"/>
                  </a:lnTo>
                  <a:lnTo>
                    <a:pt x="576482" y="4074"/>
                  </a:lnTo>
                  <a:lnTo>
                    <a:pt x="513695" y="11670"/>
                  </a:lnTo>
                  <a:lnTo>
                    <a:pt x="451432" y="22763"/>
                  </a:lnTo>
                  <a:lnTo>
                    <a:pt x="392049" y="36891"/>
                  </a:lnTo>
                  <a:lnTo>
                    <a:pt x="335809" y="53853"/>
                  </a:lnTo>
                  <a:lnTo>
                    <a:pt x="282976" y="73444"/>
                  </a:lnTo>
                  <a:lnTo>
                    <a:pt x="233814" y="95464"/>
                  </a:lnTo>
                  <a:lnTo>
                    <a:pt x="188585" y="119710"/>
                  </a:lnTo>
                  <a:lnTo>
                    <a:pt x="147553" y="145979"/>
                  </a:lnTo>
                  <a:lnTo>
                    <a:pt x="110983" y="174069"/>
                  </a:lnTo>
                  <a:lnTo>
                    <a:pt x="79137" y="203778"/>
                  </a:lnTo>
                  <a:lnTo>
                    <a:pt x="52279" y="234902"/>
                  </a:lnTo>
                  <a:lnTo>
                    <a:pt x="30673" y="267240"/>
                  </a:lnTo>
                  <a:lnTo>
                    <a:pt x="4270" y="334747"/>
                  </a:lnTo>
                  <a:lnTo>
                    <a:pt x="0" y="369511"/>
                  </a:lnTo>
                  <a:lnTo>
                    <a:pt x="2035" y="404679"/>
                  </a:lnTo>
                  <a:lnTo>
                    <a:pt x="80582" y="930271"/>
                  </a:lnTo>
                  <a:lnTo>
                    <a:pt x="103167" y="996499"/>
                  </a:lnTo>
                  <a:lnTo>
                    <a:pt x="148155" y="1053340"/>
                  </a:lnTo>
                  <a:lnTo>
                    <a:pt x="178272" y="1077949"/>
                  </a:lnTo>
                  <a:lnTo>
                    <a:pt x="213056" y="1099862"/>
                  </a:lnTo>
                  <a:lnTo>
                    <a:pt x="252197" y="1118962"/>
                  </a:lnTo>
                  <a:lnTo>
                    <a:pt x="295383" y="1135133"/>
                  </a:lnTo>
                  <a:lnTo>
                    <a:pt x="342302" y="1148258"/>
                  </a:lnTo>
                  <a:lnTo>
                    <a:pt x="392643" y="1158221"/>
                  </a:lnTo>
                  <a:lnTo>
                    <a:pt x="446096" y="1164905"/>
                  </a:lnTo>
                  <a:lnTo>
                    <a:pt x="502348" y="1168194"/>
                  </a:lnTo>
                  <a:lnTo>
                    <a:pt x="561090" y="1167972"/>
                  </a:lnTo>
                  <a:lnTo>
                    <a:pt x="622009" y="1164121"/>
                  </a:lnTo>
                  <a:lnTo>
                    <a:pt x="684794" y="1156526"/>
                  </a:lnTo>
                  <a:lnTo>
                    <a:pt x="747059" y="1145433"/>
                  </a:lnTo>
                  <a:lnTo>
                    <a:pt x="806444" y="1131305"/>
                  </a:lnTo>
                  <a:lnTo>
                    <a:pt x="862685" y="1114343"/>
                  </a:lnTo>
                  <a:lnTo>
                    <a:pt x="915519" y="1094751"/>
                  </a:lnTo>
                  <a:lnTo>
                    <a:pt x="964683" y="1072731"/>
                  </a:lnTo>
                  <a:lnTo>
                    <a:pt x="1009912" y="1048485"/>
                  </a:lnTo>
                  <a:lnTo>
                    <a:pt x="1016893" y="1044015"/>
                  </a:lnTo>
                  <a:lnTo>
                    <a:pt x="536192" y="1044015"/>
                  </a:lnTo>
                  <a:lnTo>
                    <a:pt x="476215" y="1042059"/>
                  </a:lnTo>
                  <a:lnTo>
                    <a:pt x="420515" y="1035969"/>
                  </a:lnTo>
                  <a:lnTo>
                    <a:pt x="369718" y="1026151"/>
                  </a:lnTo>
                  <a:lnTo>
                    <a:pt x="324465" y="1013020"/>
                  </a:lnTo>
                  <a:lnTo>
                    <a:pt x="285372" y="996981"/>
                  </a:lnTo>
                  <a:lnTo>
                    <a:pt x="228195" y="957819"/>
                  </a:lnTo>
                  <a:lnTo>
                    <a:pt x="203223" y="911941"/>
                  </a:lnTo>
                  <a:lnTo>
                    <a:pt x="154282" y="584491"/>
                  </a:lnTo>
                  <a:lnTo>
                    <a:pt x="795351" y="584491"/>
                  </a:lnTo>
                  <a:lnTo>
                    <a:pt x="825110" y="573883"/>
                  </a:lnTo>
                  <a:lnTo>
                    <a:pt x="872359" y="553700"/>
                  </a:lnTo>
                  <a:lnTo>
                    <a:pt x="916181" y="531488"/>
                  </a:lnTo>
                  <a:lnTo>
                    <a:pt x="937985" y="518424"/>
                  </a:lnTo>
                  <a:lnTo>
                    <a:pt x="457643" y="518424"/>
                  </a:lnTo>
                  <a:lnTo>
                    <a:pt x="397665" y="516468"/>
                  </a:lnTo>
                  <a:lnTo>
                    <a:pt x="341965" y="510377"/>
                  </a:lnTo>
                  <a:lnTo>
                    <a:pt x="291172" y="500561"/>
                  </a:lnTo>
                  <a:lnTo>
                    <a:pt x="245915" y="487429"/>
                  </a:lnTo>
                  <a:lnTo>
                    <a:pt x="206822" y="471390"/>
                  </a:lnTo>
                  <a:lnTo>
                    <a:pt x="149645" y="432228"/>
                  </a:lnTo>
                  <a:lnTo>
                    <a:pt x="124670" y="386350"/>
                  </a:lnTo>
                  <a:lnTo>
                    <a:pt x="125568" y="361425"/>
                  </a:lnTo>
                  <a:lnTo>
                    <a:pt x="152899" y="308181"/>
                  </a:lnTo>
                  <a:lnTo>
                    <a:pt x="211063" y="254246"/>
                  </a:lnTo>
                  <a:lnTo>
                    <a:pt x="250504" y="228458"/>
                  </a:lnTo>
                  <a:lnTo>
                    <a:pt x="296208" y="204223"/>
                  </a:lnTo>
                  <a:lnTo>
                    <a:pt x="347694" y="182115"/>
                  </a:lnTo>
                  <a:lnTo>
                    <a:pt x="404479" y="162710"/>
                  </a:lnTo>
                  <a:lnTo>
                    <a:pt x="466083" y="146584"/>
                  </a:lnTo>
                  <a:lnTo>
                    <a:pt x="532024" y="134311"/>
                  </a:lnTo>
                  <a:lnTo>
                    <a:pt x="598671" y="126768"/>
                  </a:lnTo>
                  <a:lnTo>
                    <a:pt x="662298" y="124179"/>
                  </a:lnTo>
                  <a:lnTo>
                    <a:pt x="1058968" y="124179"/>
                  </a:lnTo>
                  <a:lnTo>
                    <a:pt x="1050341" y="114849"/>
                  </a:lnTo>
                  <a:lnTo>
                    <a:pt x="1020224" y="90241"/>
                  </a:lnTo>
                  <a:lnTo>
                    <a:pt x="985439" y="68329"/>
                  </a:lnTo>
                  <a:lnTo>
                    <a:pt x="946299" y="49230"/>
                  </a:lnTo>
                  <a:lnTo>
                    <a:pt x="903113" y="33059"/>
                  </a:lnTo>
                  <a:lnTo>
                    <a:pt x="856194" y="19935"/>
                  </a:lnTo>
                  <a:lnTo>
                    <a:pt x="805852" y="9972"/>
                  </a:lnTo>
                  <a:lnTo>
                    <a:pt x="752399" y="3288"/>
                  </a:lnTo>
                  <a:lnTo>
                    <a:pt x="696145" y="0"/>
                  </a:lnTo>
                  <a:close/>
                </a:path>
                <a:path w="1198880" h="1168400">
                  <a:moveTo>
                    <a:pt x="1150262" y="454374"/>
                  </a:moveTo>
                  <a:lnTo>
                    <a:pt x="1024889" y="454374"/>
                  </a:lnTo>
                  <a:lnTo>
                    <a:pt x="1073824" y="781825"/>
                  </a:lnTo>
                  <a:lnTo>
                    <a:pt x="1072926" y="806752"/>
                  </a:lnTo>
                  <a:lnTo>
                    <a:pt x="1045595" y="860000"/>
                  </a:lnTo>
                  <a:lnTo>
                    <a:pt x="987429" y="913940"/>
                  </a:lnTo>
                  <a:lnTo>
                    <a:pt x="947988" y="939731"/>
                  </a:lnTo>
                  <a:lnTo>
                    <a:pt x="902283" y="963968"/>
                  </a:lnTo>
                  <a:lnTo>
                    <a:pt x="850797" y="986078"/>
                  </a:lnTo>
                  <a:lnTo>
                    <a:pt x="794010" y="1005484"/>
                  </a:lnTo>
                  <a:lnTo>
                    <a:pt x="732406" y="1021612"/>
                  </a:lnTo>
                  <a:lnTo>
                    <a:pt x="666465" y="1033885"/>
                  </a:lnTo>
                  <a:lnTo>
                    <a:pt x="599819" y="1041427"/>
                  </a:lnTo>
                  <a:lnTo>
                    <a:pt x="536192" y="1044015"/>
                  </a:lnTo>
                  <a:lnTo>
                    <a:pt x="1016893" y="1044015"/>
                  </a:lnTo>
                  <a:lnTo>
                    <a:pt x="1050944" y="1022215"/>
                  </a:lnTo>
                  <a:lnTo>
                    <a:pt x="1087515" y="994124"/>
                  </a:lnTo>
                  <a:lnTo>
                    <a:pt x="1119361" y="964415"/>
                  </a:lnTo>
                  <a:lnTo>
                    <a:pt x="1146218" y="933289"/>
                  </a:lnTo>
                  <a:lnTo>
                    <a:pt x="1167824" y="900950"/>
                  </a:lnTo>
                  <a:lnTo>
                    <a:pt x="1194227" y="833439"/>
                  </a:lnTo>
                  <a:lnTo>
                    <a:pt x="1198496" y="798672"/>
                  </a:lnTo>
                  <a:lnTo>
                    <a:pt x="1196459" y="763501"/>
                  </a:lnTo>
                  <a:lnTo>
                    <a:pt x="1150262" y="454374"/>
                  </a:lnTo>
                  <a:close/>
                </a:path>
                <a:path w="1198880" h="1168400">
                  <a:moveTo>
                    <a:pt x="795351" y="584491"/>
                  </a:moveTo>
                  <a:lnTo>
                    <a:pt x="154282" y="584491"/>
                  </a:lnTo>
                  <a:lnTo>
                    <a:pt x="193073" y="601158"/>
                  </a:lnTo>
                  <a:lnTo>
                    <a:pt x="235327" y="615178"/>
                  </a:lnTo>
                  <a:lnTo>
                    <a:pt x="280784" y="626450"/>
                  </a:lnTo>
                  <a:lnTo>
                    <a:pt x="329184" y="634879"/>
                  </a:lnTo>
                  <a:lnTo>
                    <a:pt x="380268" y="640366"/>
                  </a:lnTo>
                  <a:lnTo>
                    <a:pt x="433776" y="642812"/>
                  </a:lnTo>
                  <a:lnTo>
                    <a:pt x="489447" y="642121"/>
                  </a:lnTo>
                  <a:lnTo>
                    <a:pt x="547023" y="638194"/>
                  </a:lnTo>
                  <a:lnTo>
                    <a:pt x="606242" y="630934"/>
                  </a:lnTo>
                  <a:lnTo>
                    <a:pt x="665001" y="620563"/>
                  </a:lnTo>
                  <a:lnTo>
                    <a:pt x="721212" y="607484"/>
                  </a:lnTo>
                  <a:lnTo>
                    <a:pt x="774655" y="591868"/>
                  </a:lnTo>
                  <a:lnTo>
                    <a:pt x="795351" y="584491"/>
                  </a:lnTo>
                  <a:close/>
                </a:path>
                <a:path w="1198880" h="1168400">
                  <a:moveTo>
                    <a:pt x="1058968" y="124179"/>
                  </a:moveTo>
                  <a:lnTo>
                    <a:pt x="662298" y="124179"/>
                  </a:lnTo>
                  <a:lnTo>
                    <a:pt x="722276" y="126133"/>
                  </a:lnTo>
                  <a:lnTo>
                    <a:pt x="777976" y="132221"/>
                  </a:lnTo>
                  <a:lnTo>
                    <a:pt x="828774" y="142036"/>
                  </a:lnTo>
                  <a:lnTo>
                    <a:pt x="874027" y="155165"/>
                  </a:lnTo>
                  <a:lnTo>
                    <a:pt x="913121" y="171202"/>
                  </a:lnTo>
                  <a:lnTo>
                    <a:pt x="970299" y="210361"/>
                  </a:lnTo>
                  <a:lnTo>
                    <a:pt x="995272" y="256239"/>
                  </a:lnTo>
                  <a:lnTo>
                    <a:pt x="994373" y="281164"/>
                  </a:lnTo>
                  <a:lnTo>
                    <a:pt x="967042" y="334411"/>
                  </a:lnTo>
                  <a:lnTo>
                    <a:pt x="908877" y="388349"/>
                  </a:lnTo>
                  <a:lnTo>
                    <a:pt x="869436" y="414140"/>
                  </a:lnTo>
                  <a:lnTo>
                    <a:pt x="823732" y="438377"/>
                  </a:lnTo>
                  <a:lnTo>
                    <a:pt x="772246" y="460487"/>
                  </a:lnTo>
                  <a:lnTo>
                    <a:pt x="715461" y="479893"/>
                  </a:lnTo>
                  <a:lnTo>
                    <a:pt x="653857" y="496020"/>
                  </a:lnTo>
                  <a:lnTo>
                    <a:pt x="587918" y="508294"/>
                  </a:lnTo>
                  <a:lnTo>
                    <a:pt x="521270" y="515836"/>
                  </a:lnTo>
                  <a:lnTo>
                    <a:pt x="457643" y="518424"/>
                  </a:lnTo>
                  <a:lnTo>
                    <a:pt x="937985" y="518424"/>
                  </a:lnTo>
                  <a:lnTo>
                    <a:pt x="956356" y="507417"/>
                  </a:lnTo>
                  <a:lnTo>
                    <a:pt x="992665" y="481656"/>
                  </a:lnTo>
                  <a:lnTo>
                    <a:pt x="1024889" y="454374"/>
                  </a:lnTo>
                  <a:lnTo>
                    <a:pt x="1150262" y="454374"/>
                  </a:lnTo>
                  <a:lnTo>
                    <a:pt x="1117912" y="237910"/>
                  </a:lnTo>
                  <a:lnTo>
                    <a:pt x="1109576" y="203683"/>
                  </a:lnTo>
                  <a:lnTo>
                    <a:pt x="1095328" y="171686"/>
                  </a:lnTo>
                  <a:lnTo>
                    <a:pt x="1075478" y="142035"/>
                  </a:lnTo>
                  <a:lnTo>
                    <a:pt x="1058968" y="124179"/>
                  </a:lnTo>
                  <a:close/>
                </a:path>
              </a:pathLst>
            </a:custGeom>
            <a:solidFill>
              <a:srgbClr val="1228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8141239" y="4550118"/>
              <a:ext cx="1038860" cy="1527810"/>
            </a:xfrm>
            <a:custGeom>
              <a:avLst/>
              <a:gdLst/>
              <a:ahLst/>
              <a:cxnLst/>
              <a:rect l="l" t="t" r="r" b="b"/>
              <a:pathLst>
                <a:path w="1038859" h="1527810">
                  <a:moveTo>
                    <a:pt x="519308" y="0"/>
                  </a:moveTo>
                  <a:lnTo>
                    <a:pt x="472040" y="2122"/>
                  </a:lnTo>
                  <a:lnTo>
                    <a:pt x="425961" y="8366"/>
                  </a:lnTo>
                  <a:lnTo>
                    <a:pt x="381255" y="18550"/>
                  </a:lnTo>
                  <a:lnTo>
                    <a:pt x="338104" y="32489"/>
                  </a:lnTo>
                  <a:lnTo>
                    <a:pt x="296692" y="50000"/>
                  </a:lnTo>
                  <a:lnTo>
                    <a:pt x="257202" y="70900"/>
                  </a:lnTo>
                  <a:lnTo>
                    <a:pt x="219819" y="95006"/>
                  </a:lnTo>
                  <a:lnTo>
                    <a:pt x="184724" y="122134"/>
                  </a:lnTo>
                  <a:lnTo>
                    <a:pt x="152101" y="152101"/>
                  </a:lnTo>
                  <a:lnTo>
                    <a:pt x="122134" y="184724"/>
                  </a:lnTo>
                  <a:lnTo>
                    <a:pt x="95006" y="219819"/>
                  </a:lnTo>
                  <a:lnTo>
                    <a:pt x="70900" y="257202"/>
                  </a:lnTo>
                  <a:lnTo>
                    <a:pt x="50000" y="296692"/>
                  </a:lnTo>
                  <a:lnTo>
                    <a:pt x="32489" y="338104"/>
                  </a:lnTo>
                  <a:lnTo>
                    <a:pt x="18550" y="381255"/>
                  </a:lnTo>
                  <a:lnTo>
                    <a:pt x="8366" y="425961"/>
                  </a:lnTo>
                  <a:lnTo>
                    <a:pt x="2122" y="472040"/>
                  </a:lnTo>
                  <a:lnTo>
                    <a:pt x="0" y="519308"/>
                  </a:lnTo>
                  <a:lnTo>
                    <a:pt x="2570" y="571272"/>
                  </a:lnTo>
                  <a:lnTo>
                    <a:pt x="10118" y="621770"/>
                  </a:lnTo>
                  <a:lnTo>
                    <a:pt x="22395" y="670558"/>
                  </a:lnTo>
                  <a:lnTo>
                    <a:pt x="39153" y="717396"/>
                  </a:lnTo>
                  <a:lnTo>
                    <a:pt x="60144" y="762039"/>
                  </a:lnTo>
                  <a:lnTo>
                    <a:pt x="66893" y="774383"/>
                  </a:lnTo>
                  <a:lnTo>
                    <a:pt x="73876" y="786388"/>
                  </a:lnTo>
                  <a:lnTo>
                    <a:pt x="81170" y="798192"/>
                  </a:lnTo>
                  <a:lnTo>
                    <a:pt x="88773" y="809781"/>
                  </a:lnTo>
                  <a:lnTo>
                    <a:pt x="519308" y="1527477"/>
                  </a:lnTo>
                  <a:lnTo>
                    <a:pt x="930109" y="842681"/>
                  </a:lnTo>
                  <a:lnTo>
                    <a:pt x="519308" y="842681"/>
                  </a:lnTo>
                  <a:lnTo>
                    <a:pt x="471523" y="839174"/>
                  </a:lnTo>
                  <a:lnTo>
                    <a:pt x="425915" y="828989"/>
                  </a:lnTo>
                  <a:lnTo>
                    <a:pt x="382985" y="812625"/>
                  </a:lnTo>
                  <a:lnTo>
                    <a:pt x="343231" y="790583"/>
                  </a:lnTo>
                  <a:lnTo>
                    <a:pt x="307155" y="763362"/>
                  </a:lnTo>
                  <a:lnTo>
                    <a:pt x="275257" y="731463"/>
                  </a:lnTo>
                  <a:lnTo>
                    <a:pt x="248037" y="695387"/>
                  </a:lnTo>
                  <a:lnTo>
                    <a:pt x="225996" y="655633"/>
                  </a:lnTo>
                  <a:lnTo>
                    <a:pt x="209632" y="612702"/>
                  </a:lnTo>
                  <a:lnTo>
                    <a:pt x="199447" y="567093"/>
                  </a:lnTo>
                  <a:lnTo>
                    <a:pt x="195941" y="519308"/>
                  </a:lnTo>
                  <a:lnTo>
                    <a:pt x="199447" y="471524"/>
                  </a:lnTo>
                  <a:lnTo>
                    <a:pt x="209632" y="425917"/>
                  </a:lnTo>
                  <a:lnTo>
                    <a:pt x="225996" y="382986"/>
                  </a:lnTo>
                  <a:lnTo>
                    <a:pt x="248037" y="343232"/>
                  </a:lnTo>
                  <a:lnTo>
                    <a:pt x="275257" y="307155"/>
                  </a:lnTo>
                  <a:lnTo>
                    <a:pt x="307155" y="275256"/>
                  </a:lnTo>
                  <a:lnTo>
                    <a:pt x="343231" y="248035"/>
                  </a:lnTo>
                  <a:lnTo>
                    <a:pt x="382985" y="225992"/>
                  </a:lnTo>
                  <a:lnTo>
                    <a:pt x="425915" y="209628"/>
                  </a:lnTo>
                  <a:lnTo>
                    <a:pt x="471523" y="199442"/>
                  </a:lnTo>
                  <a:lnTo>
                    <a:pt x="519308" y="195936"/>
                  </a:lnTo>
                  <a:lnTo>
                    <a:pt x="925150" y="195936"/>
                  </a:lnTo>
                  <a:lnTo>
                    <a:pt x="916483" y="184724"/>
                  </a:lnTo>
                  <a:lnTo>
                    <a:pt x="886516" y="152101"/>
                  </a:lnTo>
                  <a:lnTo>
                    <a:pt x="853893" y="122134"/>
                  </a:lnTo>
                  <a:lnTo>
                    <a:pt x="818798" y="95006"/>
                  </a:lnTo>
                  <a:lnTo>
                    <a:pt x="781414" y="70900"/>
                  </a:lnTo>
                  <a:lnTo>
                    <a:pt x="741925" y="50000"/>
                  </a:lnTo>
                  <a:lnTo>
                    <a:pt x="700513" y="32489"/>
                  </a:lnTo>
                  <a:lnTo>
                    <a:pt x="657362" y="18550"/>
                  </a:lnTo>
                  <a:lnTo>
                    <a:pt x="612655" y="8366"/>
                  </a:lnTo>
                  <a:lnTo>
                    <a:pt x="566576" y="2122"/>
                  </a:lnTo>
                  <a:lnTo>
                    <a:pt x="519308" y="0"/>
                  </a:lnTo>
                  <a:close/>
                </a:path>
                <a:path w="1038859" h="1527810">
                  <a:moveTo>
                    <a:pt x="925150" y="195936"/>
                  </a:moveTo>
                  <a:lnTo>
                    <a:pt x="519308" y="195936"/>
                  </a:lnTo>
                  <a:lnTo>
                    <a:pt x="567093" y="199442"/>
                  </a:lnTo>
                  <a:lnTo>
                    <a:pt x="612702" y="209628"/>
                  </a:lnTo>
                  <a:lnTo>
                    <a:pt x="655633" y="225992"/>
                  </a:lnTo>
                  <a:lnTo>
                    <a:pt x="695387" y="248035"/>
                  </a:lnTo>
                  <a:lnTo>
                    <a:pt x="731463" y="275256"/>
                  </a:lnTo>
                  <a:lnTo>
                    <a:pt x="763362" y="307155"/>
                  </a:lnTo>
                  <a:lnTo>
                    <a:pt x="790583" y="343232"/>
                  </a:lnTo>
                  <a:lnTo>
                    <a:pt x="812625" y="382986"/>
                  </a:lnTo>
                  <a:lnTo>
                    <a:pt x="828999" y="425961"/>
                  </a:lnTo>
                  <a:lnTo>
                    <a:pt x="839174" y="471524"/>
                  </a:lnTo>
                  <a:lnTo>
                    <a:pt x="842681" y="519308"/>
                  </a:lnTo>
                  <a:lnTo>
                    <a:pt x="839174" y="567093"/>
                  </a:lnTo>
                  <a:lnTo>
                    <a:pt x="828989" y="612702"/>
                  </a:lnTo>
                  <a:lnTo>
                    <a:pt x="812625" y="655633"/>
                  </a:lnTo>
                  <a:lnTo>
                    <a:pt x="790583" y="695387"/>
                  </a:lnTo>
                  <a:lnTo>
                    <a:pt x="763362" y="731463"/>
                  </a:lnTo>
                  <a:lnTo>
                    <a:pt x="731463" y="763362"/>
                  </a:lnTo>
                  <a:lnTo>
                    <a:pt x="695387" y="790583"/>
                  </a:lnTo>
                  <a:lnTo>
                    <a:pt x="655633" y="812625"/>
                  </a:lnTo>
                  <a:lnTo>
                    <a:pt x="612702" y="828989"/>
                  </a:lnTo>
                  <a:lnTo>
                    <a:pt x="567093" y="839174"/>
                  </a:lnTo>
                  <a:lnTo>
                    <a:pt x="519308" y="842681"/>
                  </a:lnTo>
                  <a:lnTo>
                    <a:pt x="930109" y="842681"/>
                  </a:lnTo>
                  <a:lnTo>
                    <a:pt x="949852" y="809771"/>
                  </a:lnTo>
                  <a:lnTo>
                    <a:pt x="957453" y="798187"/>
                  </a:lnTo>
                  <a:lnTo>
                    <a:pt x="964746" y="786387"/>
                  </a:lnTo>
                  <a:lnTo>
                    <a:pt x="971732" y="774375"/>
                  </a:lnTo>
                  <a:lnTo>
                    <a:pt x="978483" y="762039"/>
                  </a:lnTo>
                  <a:lnTo>
                    <a:pt x="999464" y="717396"/>
                  </a:lnTo>
                  <a:lnTo>
                    <a:pt x="1016222" y="670558"/>
                  </a:lnTo>
                  <a:lnTo>
                    <a:pt x="1028498" y="621770"/>
                  </a:lnTo>
                  <a:lnTo>
                    <a:pt x="1036046" y="571272"/>
                  </a:lnTo>
                  <a:lnTo>
                    <a:pt x="1038617" y="519308"/>
                  </a:lnTo>
                  <a:lnTo>
                    <a:pt x="1036495" y="472040"/>
                  </a:lnTo>
                  <a:lnTo>
                    <a:pt x="1030240" y="425917"/>
                  </a:lnTo>
                  <a:lnTo>
                    <a:pt x="1020067" y="381255"/>
                  </a:lnTo>
                  <a:lnTo>
                    <a:pt x="1006128" y="338104"/>
                  </a:lnTo>
                  <a:lnTo>
                    <a:pt x="988617" y="296692"/>
                  </a:lnTo>
                  <a:lnTo>
                    <a:pt x="967717" y="257202"/>
                  </a:lnTo>
                  <a:lnTo>
                    <a:pt x="943611" y="219819"/>
                  </a:lnTo>
                  <a:lnTo>
                    <a:pt x="925150" y="195936"/>
                  </a:lnTo>
                  <a:close/>
                </a:path>
              </a:pathLst>
            </a:custGeom>
            <a:solidFill>
              <a:srgbClr val="F049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1" name="object 31"/>
          <p:cNvGrpSpPr/>
          <p:nvPr/>
        </p:nvGrpSpPr>
        <p:grpSpPr>
          <a:xfrm>
            <a:off x="18120177" y="8072359"/>
            <a:ext cx="1198880" cy="2350770"/>
            <a:chOff x="18120177" y="8072359"/>
            <a:chExt cx="1198880" cy="2350770"/>
          </a:xfrm>
        </p:grpSpPr>
        <p:sp>
          <p:nvSpPr>
            <p:cNvPr id="32" name="object 32"/>
            <p:cNvSpPr/>
            <p:nvPr/>
          </p:nvSpPr>
          <p:spPr>
            <a:xfrm>
              <a:off x="18120177" y="9254477"/>
              <a:ext cx="1198880" cy="1168400"/>
            </a:xfrm>
            <a:custGeom>
              <a:avLst/>
              <a:gdLst/>
              <a:ahLst/>
              <a:cxnLst/>
              <a:rect l="l" t="t" r="r" b="b"/>
              <a:pathLst>
                <a:path w="1198880" h="1168400">
                  <a:moveTo>
                    <a:pt x="696145" y="0"/>
                  </a:moveTo>
                  <a:lnTo>
                    <a:pt x="637403" y="223"/>
                  </a:lnTo>
                  <a:lnTo>
                    <a:pt x="576482" y="4074"/>
                  </a:lnTo>
                  <a:lnTo>
                    <a:pt x="513695" y="11670"/>
                  </a:lnTo>
                  <a:lnTo>
                    <a:pt x="451432" y="22763"/>
                  </a:lnTo>
                  <a:lnTo>
                    <a:pt x="392049" y="36891"/>
                  </a:lnTo>
                  <a:lnTo>
                    <a:pt x="335809" y="53853"/>
                  </a:lnTo>
                  <a:lnTo>
                    <a:pt x="282976" y="73444"/>
                  </a:lnTo>
                  <a:lnTo>
                    <a:pt x="233814" y="95464"/>
                  </a:lnTo>
                  <a:lnTo>
                    <a:pt x="188585" y="119710"/>
                  </a:lnTo>
                  <a:lnTo>
                    <a:pt x="147553" y="145979"/>
                  </a:lnTo>
                  <a:lnTo>
                    <a:pt x="110983" y="174069"/>
                  </a:lnTo>
                  <a:lnTo>
                    <a:pt x="79137" y="203778"/>
                  </a:lnTo>
                  <a:lnTo>
                    <a:pt x="52279" y="234902"/>
                  </a:lnTo>
                  <a:lnTo>
                    <a:pt x="30673" y="267240"/>
                  </a:lnTo>
                  <a:lnTo>
                    <a:pt x="4270" y="334747"/>
                  </a:lnTo>
                  <a:lnTo>
                    <a:pt x="0" y="369511"/>
                  </a:lnTo>
                  <a:lnTo>
                    <a:pt x="2035" y="404679"/>
                  </a:lnTo>
                  <a:lnTo>
                    <a:pt x="80582" y="930271"/>
                  </a:lnTo>
                  <a:lnTo>
                    <a:pt x="103167" y="996499"/>
                  </a:lnTo>
                  <a:lnTo>
                    <a:pt x="148155" y="1053340"/>
                  </a:lnTo>
                  <a:lnTo>
                    <a:pt x="178272" y="1077949"/>
                  </a:lnTo>
                  <a:lnTo>
                    <a:pt x="213056" y="1099862"/>
                  </a:lnTo>
                  <a:lnTo>
                    <a:pt x="252197" y="1118962"/>
                  </a:lnTo>
                  <a:lnTo>
                    <a:pt x="295383" y="1135133"/>
                  </a:lnTo>
                  <a:lnTo>
                    <a:pt x="342302" y="1148258"/>
                  </a:lnTo>
                  <a:lnTo>
                    <a:pt x="392643" y="1158221"/>
                  </a:lnTo>
                  <a:lnTo>
                    <a:pt x="446096" y="1164905"/>
                  </a:lnTo>
                  <a:lnTo>
                    <a:pt x="502348" y="1168194"/>
                  </a:lnTo>
                  <a:lnTo>
                    <a:pt x="561090" y="1167972"/>
                  </a:lnTo>
                  <a:lnTo>
                    <a:pt x="622009" y="1164121"/>
                  </a:lnTo>
                  <a:lnTo>
                    <a:pt x="684794" y="1156526"/>
                  </a:lnTo>
                  <a:lnTo>
                    <a:pt x="747059" y="1145433"/>
                  </a:lnTo>
                  <a:lnTo>
                    <a:pt x="806444" y="1131305"/>
                  </a:lnTo>
                  <a:lnTo>
                    <a:pt x="862685" y="1114343"/>
                  </a:lnTo>
                  <a:lnTo>
                    <a:pt x="915519" y="1094751"/>
                  </a:lnTo>
                  <a:lnTo>
                    <a:pt x="964683" y="1072731"/>
                  </a:lnTo>
                  <a:lnTo>
                    <a:pt x="1009912" y="1048485"/>
                  </a:lnTo>
                  <a:lnTo>
                    <a:pt x="1016893" y="1044015"/>
                  </a:lnTo>
                  <a:lnTo>
                    <a:pt x="536192" y="1044015"/>
                  </a:lnTo>
                  <a:lnTo>
                    <a:pt x="476215" y="1042059"/>
                  </a:lnTo>
                  <a:lnTo>
                    <a:pt x="420515" y="1035969"/>
                  </a:lnTo>
                  <a:lnTo>
                    <a:pt x="369718" y="1026151"/>
                  </a:lnTo>
                  <a:lnTo>
                    <a:pt x="324465" y="1013020"/>
                  </a:lnTo>
                  <a:lnTo>
                    <a:pt x="285372" y="996981"/>
                  </a:lnTo>
                  <a:lnTo>
                    <a:pt x="228195" y="957819"/>
                  </a:lnTo>
                  <a:lnTo>
                    <a:pt x="203223" y="911941"/>
                  </a:lnTo>
                  <a:lnTo>
                    <a:pt x="154282" y="584491"/>
                  </a:lnTo>
                  <a:lnTo>
                    <a:pt x="795351" y="584491"/>
                  </a:lnTo>
                  <a:lnTo>
                    <a:pt x="825110" y="573883"/>
                  </a:lnTo>
                  <a:lnTo>
                    <a:pt x="872359" y="553700"/>
                  </a:lnTo>
                  <a:lnTo>
                    <a:pt x="916181" y="531488"/>
                  </a:lnTo>
                  <a:lnTo>
                    <a:pt x="937985" y="518424"/>
                  </a:lnTo>
                  <a:lnTo>
                    <a:pt x="457643" y="518424"/>
                  </a:lnTo>
                  <a:lnTo>
                    <a:pt x="397665" y="516468"/>
                  </a:lnTo>
                  <a:lnTo>
                    <a:pt x="341965" y="510377"/>
                  </a:lnTo>
                  <a:lnTo>
                    <a:pt x="291172" y="500561"/>
                  </a:lnTo>
                  <a:lnTo>
                    <a:pt x="245915" y="487429"/>
                  </a:lnTo>
                  <a:lnTo>
                    <a:pt x="206822" y="471390"/>
                  </a:lnTo>
                  <a:lnTo>
                    <a:pt x="149645" y="432228"/>
                  </a:lnTo>
                  <a:lnTo>
                    <a:pt x="124670" y="386350"/>
                  </a:lnTo>
                  <a:lnTo>
                    <a:pt x="125568" y="361425"/>
                  </a:lnTo>
                  <a:lnTo>
                    <a:pt x="152899" y="308181"/>
                  </a:lnTo>
                  <a:lnTo>
                    <a:pt x="211063" y="254246"/>
                  </a:lnTo>
                  <a:lnTo>
                    <a:pt x="250504" y="228458"/>
                  </a:lnTo>
                  <a:lnTo>
                    <a:pt x="296208" y="204223"/>
                  </a:lnTo>
                  <a:lnTo>
                    <a:pt x="347694" y="182115"/>
                  </a:lnTo>
                  <a:lnTo>
                    <a:pt x="404479" y="162710"/>
                  </a:lnTo>
                  <a:lnTo>
                    <a:pt x="466083" y="146584"/>
                  </a:lnTo>
                  <a:lnTo>
                    <a:pt x="532024" y="134311"/>
                  </a:lnTo>
                  <a:lnTo>
                    <a:pt x="598671" y="126768"/>
                  </a:lnTo>
                  <a:lnTo>
                    <a:pt x="662298" y="124179"/>
                  </a:lnTo>
                  <a:lnTo>
                    <a:pt x="1058968" y="124179"/>
                  </a:lnTo>
                  <a:lnTo>
                    <a:pt x="1050341" y="114849"/>
                  </a:lnTo>
                  <a:lnTo>
                    <a:pt x="1020224" y="90241"/>
                  </a:lnTo>
                  <a:lnTo>
                    <a:pt x="985439" y="68329"/>
                  </a:lnTo>
                  <a:lnTo>
                    <a:pt x="946299" y="49230"/>
                  </a:lnTo>
                  <a:lnTo>
                    <a:pt x="903113" y="33059"/>
                  </a:lnTo>
                  <a:lnTo>
                    <a:pt x="856194" y="19935"/>
                  </a:lnTo>
                  <a:lnTo>
                    <a:pt x="805852" y="9972"/>
                  </a:lnTo>
                  <a:lnTo>
                    <a:pt x="752399" y="3288"/>
                  </a:lnTo>
                  <a:lnTo>
                    <a:pt x="696145" y="0"/>
                  </a:lnTo>
                  <a:close/>
                </a:path>
                <a:path w="1198880" h="1168400">
                  <a:moveTo>
                    <a:pt x="1150262" y="454374"/>
                  </a:moveTo>
                  <a:lnTo>
                    <a:pt x="1024889" y="454374"/>
                  </a:lnTo>
                  <a:lnTo>
                    <a:pt x="1073824" y="781825"/>
                  </a:lnTo>
                  <a:lnTo>
                    <a:pt x="1072926" y="806752"/>
                  </a:lnTo>
                  <a:lnTo>
                    <a:pt x="1045595" y="860000"/>
                  </a:lnTo>
                  <a:lnTo>
                    <a:pt x="987429" y="913940"/>
                  </a:lnTo>
                  <a:lnTo>
                    <a:pt x="947988" y="939731"/>
                  </a:lnTo>
                  <a:lnTo>
                    <a:pt x="902283" y="963968"/>
                  </a:lnTo>
                  <a:lnTo>
                    <a:pt x="850797" y="986078"/>
                  </a:lnTo>
                  <a:lnTo>
                    <a:pt x="794010" y="1005484"/>
                  </a:lnTo>
                  <a:lnTo>
                    <a:pt x="732406" y="1021612"/>
                  </a:lnTo>
                  <a:lnTo>
                    <a:pt x="666465" y="1033885"/>
                  </a:lnTo>
                  <a:lnTo>
                    <a:pt x="599819" y="1041427"/>
                  </a:lnTo>
                  <a:lnTo>
                    <a:pt x="536192" y="1044015"/>
                  </a:lnTo>
                  <a:lnTo>
                    <a:pt x="1016893" y="1044015"/>
                  </a:lnTo>
                  <a:lnTo>
                    <a:pt x="1050944" y="1022215"/>
                  </a:lnTo>
                  <a:lnTo>
                    <a:pt x="1087515" y="994124"/>
                  </a:lnTo>
                  <a:lnTo>
                    <a:pt x="1119361" y="964415"/>
                  </a:lnTo>
                  <a:lnTo>
                    <a:pt x="1146218" y="933289"/>
                  </a:lnTo>
                  <a:lnTo>
                    <a:pt x="1167824" y="900950"/>
                  </a:lnTo>
                  <a:lnTo>
                    <a:pt x="1194227" y="833439"/>
                  </a:lnTo>
                  <a:lnTo>
                    <a:pt x="1198496" y="798672"/>
                  </a:lnTo>
                  <a:lnTo>
                    <a:pt x="1196459" y="763501"/>
                  </a:lnTo>
                  <a:lnTo>
                    <a:pt x="1150262" y="454374"/>
                  </a:lnTo>
                  <a:close/>
                </a:path>
                <a:path w="1198880" h="1168400">
                  <a:moveTo>
                    <a:pt x="795351" y="584491"/>
                  </a:moveTo>
                  <a:lnTo>
                    <a:pt x="154282" y="584491"/>
                  </a:lnTo>
                  <a:lnTo>
                    <a:pt x="193073" y="601158"/>
                  </a:lnTo>
                  <a:lnTo>
                    <a:pt x="235327" y="615178"/>
                  </a:lnTo>
                  <a:lnTo>
                    <a:pt x="280784" y="626450"/>
                  </a:lnTo>
                  <a:lnTo>
                    <a:pt x="329184" y="634879"/>
                  </a:lnTo>
                  <a:lnTo>
                    <a:pt x="380268" y="640366"/>
                  </a:lnTo>
                  <a:lnTo>
                    <a:pt x="433776" y="642812"/>
                  </a:lnTo>
                  <a:lnTo>
                    <a:pt x="489447" y="642121"/>
                  </a:lnTo>
                  <a:lnTo>
                    <a:pt x="547023" y="638194"/>
                  </a:lnTo>
                  <a:lnTo>
                    <a:pt x="606242" y="630934"/>
                  </a:lnTo>
                  <a:lnTo>
                    <a:pt x="665001" y="620563"/>
                  </a:lnTo>
                  <a:lnTo>
                    <a:pt x="721212" y="607484"/>
                  </a:lnTo>
                  <a:lnTo>
                    <a:pt x="774655" y="591868"/>
                  </a:lnTo>
                  <a:lnTo>
                    <a:pt x="795351" y="584491"/>
                  </a:lnTo>
                  <a:close/>
                </a:path>
                <a:path w="1198880" h="1168400">
                  <a:moveTo>
                    <a:pt x="1058968" y="124179"/>
                  </a:moveTo>
                  <a:lnTo>
                    <a:pt x="662298" y="124179"/>
                  </a:lnTo>
                  <a:lnTo>
                    <a:pt x="722276" y="126133"/>
                  </a:lnTo>
                  <a:lnTo>
                    <a:pt x="777976" y="132221"/>
                  </a:lnTo>
                  <a:lnTo>
                    <a:pt x="828774" y="142036"/>
                  </a:lnTo>
                  <a:lnTo>
                    <a:pt x="874027" y="155165"/>
                  </a:lnTo>
                  <a:lnTo>
                    <a:pt x="913121" y="171202"/>
                  </a:lnTo>
                  <a:lnTo>
                    <a:pt x="970299" y="210361"/>
                  </a:lnTo>
                  <a:lnTo>
                    <a:pt x="995272" y="256239"/>
                  </a:lnTo>
                  <a:lnTo>
                    <a:pt x="994373" y="281164"/>
                  </a:lnTo>
                  <a:lnTo>
                    <a:pt x="967042" y="334411"/>
                  </a:lnTo>
                  <a:lnTo>
                    <a:pt x="908877" y="388349"/>
                  </a:lnTo>
                  <a:lnTo>
                    <a:pt x="869436" y="414140"/>
                  </a:lnTo>
                  <a:lnTo>
                    <a:pt x="823732" y="438377"/>
                  </a:lnTo>
                  <a:lnTo>
                    <a:pt x="772246" y="460487"/>
                  </a:lnTo>
                  <a:lnTo>
                    <a:pt x="715461" y="479893"/>
                  </a:lnTo>
                  <a:lnTo>
                    <a:pt x="653857" y="496020"/>
                  </a:lnTo>
                  <a:lnTo>
                    <a:pt x="587918" y="508294"/>
                  </a:lnTo>
                  <a:lnTo>
                    <a:pt x="521270" y="515836"/>
                  </a:lnTo>
                  <a:lnTo>
                    <a:pt x="457643" y="518424"/>
                  </a:lnTo>
                  <a:lnTo>
                    <a:pt x="937985" y="518424"/>
                  </a:lnTo>
                  <a:lnTo>
                    <a:pt x="956356" y="507417"/>
                  </a:lnTo>
                  <a:lnTo>
                    <a:pt x="992665" y="481656"/>
                  </a:lnTo>
                  <a:lnTo>
                    <a:pt x="1024889" y="454374"/>
                  </a:lnTo>
                  <a:lnTo>
                    <a:pt x="1150262" y="454374"/>
                  </a:lnTo>
                  <a:lnTo>
                    <a:pt x="1117912" y="237910"/>
                  </a:lnTo>
                  <a:lnTo>
                    <a:pt x="1109576" y="203683"/>
                  </a:lnTo>
                  <a:lnTo>
                    <a:pt x="1095328" y="171686"/>
                  </a:lnTo>
                  <a:lnTo>
                    <a:pt x="1075478" y="142035"/>
                  </a:lnTo>
                  <a:lnTo>
                    <a:pt x="1058968" y="124179"/>
                  </a:lnTo>
                  <a:close/>
                </a:path>
              </a:pathLst>
            </a:custGeom>
            <a:solidFill>
              <a:srgbClr val="1228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18141239" y="8072359"/>
              <a:ext cx="1038860" cy="1527810"/>
            </a:xfrm>
            <a:custGeom>
              <a:avLst/>
              <a:gdLst/>
              <a:ahLst/>
              <a:cxnLst/>
              <a:rect l="l" t="t" r="r" b="b"/>
              <a:pathLst>
                <a:path w="1038859" h="1527809">
                  <a:moveTo>
                    <a:pt x="519308" y="0"/>
                  </a:moveTo>
                  <a:lnTo>
                    <a:pt x="472040" y="2122"/>
                  </a:lnTo>
                  <a:lnTo>
                    <a:pt x="425961" y="8366"/>
                  </a:lnTo>
                  <a:lnTo>
                    <a:pt x="381255" y="18550"/>
                  </a:lnTo>
                  <a:lnTo>
                    <a:pt x="338104" y="32489"/>
                  </a:lnTo>
                  <a:lnTo>
                    <a:pt x="296692" y="50000"/>
                  </a:lnTo>
                  <a:lnTo>
                    <a:pt x="257202" y="70900"/>
                  </a:lnTo>
                  <a:lnTo>
                    <a:pt x="219819" y="95006"/>
                  </a:lnTo>
                  <a:lnTo>
                    <a:pt x="184724" y="122134"/>
                  </a:lnTo>
                  <a:lnTo>
                    <a:pt x="152101" y="152101"/>
                  </a:lnTo>
                  <a:lnTo>
                    <a:pt x="122134" y="184724"/>
                  </a:lnTo>
                  <a:lnTo>
                    <a:pt x="95006" y="219819"/>
                  </a:lnTo>
                  <a:lnTo>
                    <a:pt x="70900" y="257202"/>
                  </a:lnTo>
                  <a:lnTo>
                    <a:pt x="50000" y="296692"/>
                  </a:lnTo>
                  <a:lnTo>
                    <a:pt x="32489" y="338104"/>
                  </a:lnTo>
                  <a:lnTo>
                    <a:pt x="18550" y="381255"/>
                  </a:lnTo>
                  <a:lnTo>
                    <a:pt x="8366" y="425961"/>
                  </a:lnTo>
                  <a:lnTo>
                    <a:pt x="2122" y="472040"/>
                  </a:lnTo>
                  <a:lnTo>
                    <a:pt x="0" y="519308"/>
                  </a:lnTo>
                  <a:lnTo>
                    <a:pt x="2570" y="571272"/>
                  </a:lnTo>
                  <a:lnTo>
                    <a:pt x="10118" y="621770"/>
                  </a:lnTo>
                  <a:lnTo>
                    <a:pt x="22395" y="670558"/>
                  </a:lnTo>
                  <a:lnTo>
                    <a:pt x="39153" y="717396"/>
                  </a:lnTo>
                  <a:lnTo>
                    <a:pt x="60144" y="762039"/>
                  </a:lnTo>
                  <a:lnTo>
                    <a:pt x="66893" y="774383"/>
                  </a:lnTo>
                  <a:lnTo>
                    <a:pt x="73876" y="786388"/>
                  </a:lnTo>
                  <a:lnTo>
                    <a:pt x="81170" y="798192"/>
                  </a:lnTo>
                  <a:lnTo>
                    <a:pt x="88773" y="809781"/>
                  </a:lnTo>
                  <a:lnTo>
                    <a:pt x="519308" y="1527477"/>
                  </a:lnTo>
                  <a:lnTo>
                    <a:pt x="930109" y="842681"/>
                  </a:lnTo>
                  <a:lnTo>
                    <a:pt x="519308" y="842681"/>
                  </a:lnTo>
                  <a:lnTo>
                    <a:pt x="471523" y="839174"/>
                  </a:lnTo>
                  <a:lnTo>
                    <a:pt x="425915" y="828989"/>
                  </a:lnTo>
                  <a:lnTo>
                    <a:pt x="382985" y="812625"/>
                  </a:lnTo>
                  <a:lnTo>
                    <a:pt x="343231" y="790583"/>
                  </a:lnTo>
                  <a:lnTo>
                    <a:pt x="307155" y="763362"/>
                  </a:lnTo>
                  <a:lnTo>
                    <a:pt x="275257" y="731463"/>
                  </a:lnTo>
                  <a:lnTo>
                    <a:pt x="248037" y="695387"/>
                  </a:lnTo>
                  <a:lnTo>
                    <a:pt x="225996" y="655633"/>
                  </a:lnTo>
                  <a:lnTo>
                    <a:pt x="209632" y="612702"/>
                  </a:lnTo>
                  <a:lnTo>
                    <a:pt x="199447" y="567093"/>
                  </a:lnTo>
                  <a:lnTo>
                    <a:pt x="195941" y="519308"/>
                  </a:lnTo>
                  <a:lnTo>
                    <a:pt x="199447" y="471524"/>
                  </a:lnTo>
                  <a:lnTo>
                    <a:pt x="209632" y="425917"/>
                  </a:lnTo>
                  <a:lnTo>
                    <a:pt x="225996" y="382986"/>
                  </a:lnTo>
                  <a:lnTo>
                    <a:pt x="248037" y="343232"/>
                  </a:lnTo>
                  <a:lnTo>
                    <a:pt x="275257" y="307155"/>
                  </a:lnTo>
                  <a:lnTo>
                    <a:pt x="307155" y="275256"/>
                  </a:lnTo>
                  <a:lnTo>
                    <a:pt x="343231" y="248035"/>
                  </a:lnTo>
                  <a:lnTo>
                    <a:pt x="382985" y="225992"/>
                  </a:lnTo>
                  <a:lnTo>
                    <a:pt x="425915" y="209628"/>
                  </a:lnTo>
                  <a:lnTo>
                    <a:pt x="471523" y="199442"/>
                  </a:lnTo>
                  <a:lnTo>
                    <a:pt x="519308" y="195936"/>
                  </a:lnTo>
                  <a:lnTo>
                    <a:pt x="925150" y="195936"/>
                  </a:lnTo>
                  <a:lnTo>
                    <a:pt x="916483" y="184724"/>
                  </a:lnTo>
                  <a:lnTo>
                    <a:pt x="886516" y="152101"/>
                  </a:lnTo>
                  <a:lnTo>
                    <a:pt x="853893" y="122134"/>
                  </a:lnTo>
                  <a:lnTo>
                    <a:pt x="818798" y="95006"/>
                  </a:lnTo>
                  <a:lnTo>
                    <a:pt x="781414" y="70900"/>
                  </a:lnTo>
                  <a:lnTo>
                    <a:pt x="741925" y="50000"/>
                  </a:lnTo>
                  <a:lnTo>
                    <a:pt x="700513" y="32489"/>
                  </a:lnTo>
                  <a:lnTo>
                    <a:pt x="657362" y="18550"/>
                  </a:lnTo>
                  <a:lnTo>
                    <a:pt x="612655" y="8366"/>
                  </a:lnTo>
                  <a:lnTo>
                    <a:pt x="566576" y="2122"/>
                  </a:lnTo>
                  <a:lnTo>
                    <a:pt x="519308" y="0"/>
                  </a:lnTo>
                  <a:close/>
                </a:path>
                <a:path w="1038859" h="1527809">
                  <a:moveTo>
                    <a:pt x="925150" y="195936"/>
                  </a:moveTo>
                  <a:lnTo>
                    <a:pt x="519308" y="195936"/>
                  </a:lnTo>
                  <a:lnTo>
                    <a:pt x="567093" y="199442"/>
                  </a:lnTo>
                  <a:lnTo>
                    <a:pt x="612702" y="209628"/>
                  </a:lnTo>
                  <a:lnTo>
                    <a:pt x="655633" y="225992"/>
                  </a:lnTo>
                  <a:lnTo>
                    <a:pt x="695387" y="248035"/>
                  </a:lnTo>
                  <a:lnTo>
                    <a:pt x="731463" y="275256"/>
                  </a:lnTo>
                  <a:lnTo>
                    <a:pt x="763362" y="307155"/>
                  </a:lnTo>
                  <a:lnTo>
                    <a:pt x="790583" y="343232"/>
                  </a:lnTo>
                  <a:lnTo>
                    <a:pt x="812625" y="382986"/>
                  </a:lnTo>
                  <a:lnTo>
                    <a:pt x="828999" y="425961"/>
                  </a:lnTo>
                  <a:lnTo>
                    <a:pt x="839174" y="471524"/>
                  </a:lnTo>
                  <a:lnTo>
                    <a:pt x="842681" y="519308"/>
                  </a:lnTo>
                  <a:lnTo>
                    <a:pt x="839174" y="567093"/>
                  </a:lnTo>
                  <a:lnTo>
                    <a:pt x="828989" y="612702"/>
                  </a:lnTo>
                  <a:lnTo>
                    <a:pt x="812625" y="655633"/>
                  </a:lnTo>
                  <a:lnTo>
                    <a:pt x="790583" y="695387"/>
                  </a:lnTo>
                  <a:lnTo>
                    <a:pt x="763362" y="731463"/>
                  </a:lnTo>
                  <a:lnTo>
                    <a:pt x="731463" y="763362"/>
                  </a:lnTo>
                  <a:lnTo>
                    <a:pt x="695387" y="790583"/>
                  </a:lnTo>
                  <a:lnTo>
                    <a:pt x="655633" y="812625"/>
                  </a:lnTo>
                  <a:lnTo>
                    <a:pt x="612702" y="828989"/>
                  </a:lnTo>
                  <a:lnTo>
                    <a:pt x="567093" y="839174"/>
                  </a:lnTo>
                  <a:lnTo>
                    <a:pt x="519308" y="842681"/>
                  </a:lnTo>
                  <a:lnTo>
                    <a:pt x="930109" y="842681"/>
                  </a:lnTo>
                  <a:lnTo>
                    <a:pt x="949852" y="809771"/>
                  </a:lnTo>
                  <a:lnTo>
                    <a:pt x="957453" y="798187"/>
                  </a:lnTo>
                  <a:lnTo>
                    <a:pt x="964746" y="786387"/>
                  </a:lnTo>
                  <a:lnTo>
                    <a:pt x="971732" y="774375"/>
                  </a:lnTo>
                  <a:lnTo>
                    <a:pt x="978483" y="762039"/>
                  </a:lnTo>
                  <a:lnTo>
                    <a:pt x="999464" y="717396"/>
                  </a:lnTo>
                  <a:lnTo>
                    <a:pt x="1016222" y="670558"/>
                  </a:lnTo>
                  <a:lnTo>
                    <a:pt x="1028498" y="621770"/>
                  </a:lnTo>
                  <a:lnTo>
                    <a:pt x="1036046" y="571272"/>
                  </a:lnTo>
                  <a:lnTo>
                    <a:pt x="1038617" y="519308"/>
                  </a:lnTo>
                  <a:lnTo>
                    <a:pt x="1036495" y="472040"/>
                  </a:lnTo>
                  <a:lnTo>
                    <a:pt x="1030240" y="425917"/>
                  </a:lnTo>
                  <a:lnTo>
                    <a:pt x="1020067" y="381255"/>
                  </a:lnTo>
                  <a:lnTo>
                    <a:pt x="1006128" y="338104"/>
                  </a:lnTo>
                  <a:lnTo>
                    <a:pt x="988617" y="296692"/>
                  </a:lnTo>
                  <a:lnTo>
                    <a:pt x="967717" y="257202"/>
                  </a:lnTo>
                  <a:lnTo>
                    <a:pt x="943611" y="219819"/>
                  </a:lnTo>
                  <a:lnTo>
                    <a:pt x="925150" y="195936"/>
                  </a:lnTo>
                  <a:close/>
                </a:path>
              </a:pathLst>
            </a:custGeom>
            <a:solidFill>
              <a:srgbClr val="F049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" name="object 2">
            <a:extLst>
              <a:ext uri="{FF2B5EF4-FFF2-40B4-BE49-F238E27FC236}">
                <a16:creationId xmlns:a16="http://schemas.microsoft.com/office/drawing/2014/main" id="{0889AF86-171F-B4ED-2319-3F4CD04D2EA4}"/>
              </a:ext>
            </a:extLst>
          </p:cNvPr>
          <p:cNvSpPr txBox="1"/>
          <p:nvPr/>
        </p:nvSpPr>
        <p:spPr>
          <a:xfrm>
            <a:off x="4089708" y="3084076"/>
            <a:ext cx="11802110" cy="583493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ts val="4120"/>
              </a:lnSpc>
              <a:spcBef>
                <a:spcPts val="100"/>
              </a:spcBef>
            </a:pPr>
            <a:r>
              <a:rPr lang="en-GB" sz="3300" dirty="0">
                <a:solidFill>
                  <a:srgbClr val="12284A"/>
                </a:solidFill>
                <a:latin typeface="Roboto"/>
                <a:cs typeface="Roboto"/>
              </a:rPr>
              <a:t>In 2021 world plastic production reached 390 million tonnes and this is predicted to grow to 1,200 million tonnes annually by 2060.</a:t>
            </a:r>
          </a:p>
          <a:p>
            <a:pPr marL="12700" marR="5080">
              <a:lnSpc>
                <a:spcPts val="4120"/>
              </a:lnSpc>
              <a:spcBef>
                <a:spcPts val="100"/>
              </a:spcBef>
            </a:pPr>
            <a:endParaRPr lang="en-GB" sz="3300" dirty="0">
              <a:solidFill>
                <a:srgbClr val="12284A"/>
              </a:solidFill>
              <a:latin typeface="Roboto"/>
              <a:cs typeface="Roboto"/>
            </a:endParaRPr>
          </a:p>
          <a:p>
            <a:pPr marL="12700" marR="5080">
              <a:lnSpc>
                <a:spcPts val="4120"/>
              </a:lnSpc>
              <a:spcBef>
                <a:spcPts val="100"/>
              </a:spcBef>
            </a:pPr>
            <a:r>
              <a:rPr lang="en-GB" sz="3300" dirty="0">
                <a:solidFill>
                  <a:srgbClr val="12284A"/>
                </a:solidFill>
                <a:latin typeface="Roboto"/>
                <a:cs typeface="Roboto"/>
              </a:rPr>
              <a:t>The plastics industry is truly global with 73% of countries importing primary plastics in 2021.</a:t>
            </a:r>
          </a:p>
          <a:p>
            <a:pPr marL="12700" marR="5080">
              <a:lnSpc>
                <a:spcPts val="4120"/>
              </a:lnSpc>
              <a:spcBef>
                <a:spcPts val="100"/>
              </a:spcBef>
            </a:pPr>
            <a:endParaRPr lang="en-GB" sz="3300" dirty="0">
              <a:solidFill>
                <a:srgbClr val="12284A"/>
              </a:solidFill>
              <a:latin typeface="Roboto"/>
              <a:cs typeface="Roboto"/>
            </a:endParaRPr>
          </a:p>
          <a:p>
            <a:pPr marL="12700" marR="5080">
              <a:lnSpc>
                <a:spcPts val="4120"/>
              </a:lnSpc>
              <a:spcBef>
                <a:spcPts val="100"/>
              </a:spcBef>
            </a:pPr>
            <a:r>
              <a:rPr lang="en-GB" sz="3300" dirty="0">
                <a:solidFill>
                  <a:srgbClr val="12284A"/>
                </a:solidFill>
                <a:latin typeface="Roboto"/>
                <a:cs typeface="Roboto"/>
              </a:rPr>
              <a:t>Most primary plastic is produced in the form of plastic pellets. It is estimated that up to 22.4 trillion pellets are released to the environment each year globally.</a:t>
            </a:r>
          </a:p>
          <a:p>
            <a:pPr marL="12700" marR="5080">
              <a:lnSpc>
                <a:spcPts val="4120"/>
              </a:lnSpc>
              <a:spcBef>
                <a:spcPts val="100"/>
              </a:spcBef>
            </a:pPr>
            <a:endParaRPr lang="en-GB" sz="3300" dirty="0">
              <a:solidFill>
                <a:srgbClr val="12284A"/>
              </a:solidFill>
              <a:latin typeface="Roboto"/>
              <a:cs typeface="Roboto"/>
            </a:endParaRPr>
          </a:p>
        </p:txBody>
      </p:sp>
      <p:sp>
        <p:nvSpPr>
          <p:cNvPr id="37" name="object 3">
            <a:extLst>
              <a:ext uri="{FF2B5EF4-FFF2-40B4-BE49-F238E27FC236}">
                <a16:creationId xmlns:a16="http://schemas.microsoft.com/office/drawing/2014/main" id="{E5475818-5E8D-7F85-1328-8C9C85949C37}"/>
              </a:ext>
            </a:extLst>
          </p:cNvPr>
          <p:cNvSpPr txBox="1">
            <a:spLocks/>
          </p:cNvSpPr>
          <p:nvPr/>
        </p:nvSpPr>
        <p:spPr>
          <a:xfrm>
            <a:off x="3899469" y="754955"/>
            <a:ext cx="10759440" cy="975267"/>
          </a:xfrm>
          <a:prstGeom prst="rect">
            <a:avLst/>
          </a:prstGeom>
        </p:spPr>
        <p:txBody>
          <a:bodyPr vert="horz" wrap="square" lIns="0" tIns="76835" rIns="0" bIns="0" rtlCol="0">
            <a:spAutoFit/>
          </a:bodyPr>
          <a:lstStyle>
            <a:lvl1pPr>
              <a:defRPr sz="4100" b="0" i="0">
                <a:solidFill>
                  <a:schemeClr val="bg1"/>
                </a:solidFill>
                <a:latin typeface="Roboto"/>
                <a:ea typeface="+mj-ea"/>
                <a:cs typeface="Roboto"/>
              </a:defRPr>
            </a:lvl1pPr>
          </a:lstStyle>
          <a:p>
            <a:pPr marL="12700" marR="5080">
              <a:lnSpc>
                <a:spcPts val="7009"/>
              </a:lnSpc>
              <a:spcBef>
                <a:spcPts val="605"/>
              </a:spcBef>
            </a:pPr>
            <a:r>
              <a:rPr lang="en-GB" sz="6150" dirty="0"/>
              <a:t>Global Plastics Outlook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034388" y="768323"/>
            <a:ext cx="6920230" cy="1317668"/>
          </a:xfrm>
          <a:prstGeom prst="rect">
            <a:avLst/>
          </a:prstGeom>
        </p:spPr>
        <p:txBody>
          <a:bodyPr vert="horz" wrap="square" lIns="0" tIns="161925" rIns="0" bIns="0" rtlCol="0">
            <a:spAutoFit/>
          </a:bodyPr>
          <a:lstStyle/>
          <a:p>
            <a:pPr marL="12700" marR="5080">
              <a:lnSpc>
                <a:spcPts val="8980"/>
              </a:lnSpc>
              <a:spcBef>
                <a:spcPts val="1275"/>
              </a:spcBef>
            </a:pPr>
            <a:r>
              <a:rPr lang="en-GB" sz="8350"/>
              <a:t>Europe</a:t>
            </a:r>
            <a:endParaRPr sz="8350"/>
          </a:p>
        </p:txBody>
      </p:sp>
      <p:grpSp>
        <p:nvGrpSpPr>
          <p:cNvPr id="6" name="object 6"/>
          <p:cNvGrpSpPr/>
          <p:nvPr/>
        </p:nvGrpSpPr>
        <p:grpSpPr>
          <a:xfrm>
            <a:off x="628253" y="8746314"/>
            <a:ext cx="6590030" cy="1913255"/>
            <a:chOff x="628253" y="8746314"/>
            <a:chExt cx="6590030" cy="1913255"/>
          </a:xfrm>
        </p:grpSpPr>
        <p:sp>
          <p:nvSpPr>
            <p:cNvPr id="7" name="object 7"/>
            <p:cNvSpPr/>
            <p:nvPr/>
          </p:nvSpPr>
          <p:spPr>
            <a:xfrm>
              <a:off x="628253" y="8746314"/>
              <a:ext cx="1913255" cy="1913255"/>
            </a:xfrm>
            <a:custGeom>
              <a:avLst/>
              <a:gdLst/>
              <a:ahLst/>
              <a:cxnLst/>
              <a:rect l="l" t="t" r="r" b="b"/>
              <a:pathLst>
                <a:path w="1913255" h="1913254">
                  <a:moveTo>
                    <a:pt x="1912632" y="0"/>
                  </a:moveTo>
                  <a:lnTo>
                    <a:pt x="0" y="0"/>
                  </a:lnTo>
                  <a:lnTo>
                    <a:pt x="0" y="1912632"/>
                  </a:lnTo>
                  <a:lnTo>
                    <a:pt x="1912632" y="1912632"/>
                  </a:lnTo>
                  <a:lnTo>
                    <a:pt x="1912632" y="0"/>
                  </a:lnTo>
                  <a:close/>
                </a:path>
              </a:pathLst>
            </a:custGeom>
            <a:solidFill>
              <a:srgbClr val="5F8E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49617" y="9347476"/>
              <a:ext cx="142529" cy="144046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1052410" y="9844652"/>
              <a:ext cx="1102995" cy="427355"/>
            </a:xfrm>
            <a:custGeom>
              <a:avLst/>
              <a:gdLst/>
              <a:ahLst/>
              <a:cxnLst/>
              <a:rect l="l" t="t" r="r" b="b"/>
              <a:pathLst>
                <a:path w="1102995" h="427354">
                  <a:moveTo>
                    <a:pt x="200723" y="37668"/>
                  </a:moveTo>
                  <a:lnTo>
                    <a:pt x="163195" y="38404"/>
                  </a:lnTo>
                  <a:lnTo>
                    <a:pt x="129946" y="38938"/>
                  </a:lnTo>
                  <a:lnTo>
                    <a:pt x="101015" y="39243"/>
                  </a:lnTo>
                  <a:lnTo>
                    <a:pt x="76466" y="39357"/>
                  </a:lnTo>
                  <a:lnTo>
                    <a:pt x="54635" y="39243"/>
                  </a:lnTo>
                  <a:lnTo>
                    <a:pt x="34645" y="38938"/>
                  </a:lnTo>
                  <a:lnTo>
                    <a:pt x="16446" y="38404"/>
                  </a:lnTo>
                  <a:lnTo>
                    <a:pt x="0" y="37668"/>
                  </a:lnTo>
                  <a:lnTo>
                    <a:pt x="1765" y="90817"/>
                  </a:lnTo>
                  <a:lnTo>
                    <a:pt x="3035" y="141592"/>
                  </a:lnTo>
                  <a:lnTo>
                    <a:pt x="3886" y="189915"/>
                  </a:lnTo>
                  <a:lnTo>
                    <a:pt x="4356" y="235712"/>
                  </a:lnTo>
                  <a:lnTo>
                    <a:pt x="4495" y="278879"/>
                  </a:lnTo>
                  <a:lnTo>
                    <a:pt x="4267" y="317157"/>
                  </a:lnTo>
                  <a:lnTo>
                    <a:pt x="3517" y="353656"/>
                  </a:lnTo>
                  <a:lnTo>
                    <a:pt x="2120" y="388467"/>
                  </a:lnTo>
                  <a:lnTo>
                    <a:pt x="0" y="421690"/>
                  </a:lnTo>
                  <a:lnTo>
                    <a:pt x="7874" y="420001"/>
                  </a:lnTo>
                  <a:lnTo>
                    <a:pt x="15735" y="419442"/>
                  </a:lnTo>
                  <a:lnTo>
                    <a:pt x="24168" y="419442"/>
                  </a:lnTo>
                  <a:lnTo>
                    <a:pt x="31013" y="419557"/>
                  </a:lnTo>
                  <a:lnTo>
                    <a:pt x="38023" y="419925"/>
                  </a:lnTo>
                  <a:lnTo>
                    <a:pt x="45123" y="420624"/>
                  </a:lnTo>
                  <a:lnTo>
                    <a:pt x="52285" y="421690"/>
                  </a:lnTo>
                  <a:lnTo>
                    <a:pt x="50990" y="409473"/>
                  </a:lnTo>
                  <a:lnTo>
                    <a:pt x="50317" y="394843"/>
                  </a:lnTo>
                  <a:lnTo>
                    <a:pt x="50076" y="377888"/>
                  </a:lnTo>
                  <a:lnTo>
                    <a:pt x="50038" y="229400"/>
                  </a:lnTo>
                  <a:lnTo>
                    <a:pt x="66344" y="229400"/>
                  </a:lnTo>
                  <a:lnTo>
                    <a:pt x="89306" y="229704"/>
                  </a:lnTo>
                  <a:lnTo>
                    <a:pt x="117652" y="230657"/>
                  </a:lnTo>
                  <a:lnTo>
                    <a:pt x="151257" y="232244"/>
                  </a:lnTo>
                  <a:lnTo>
                    <a:pt x="190042" y="234454"/>
                  </a:lnTo>
                  <a:lnTo>
                    <a:pt x="189484" y="228841"/>
                  </a:lnTo>
                  <a:lnTo>
                    <a:pt x="189484" y="206908"/>
                  </a:lnTo>
                  <a:lnTo>
                    <a:pt x="190042" y="201853"/>
                  </a:lnTo>
                  <a:lnTo>
                    <a:pt x="162229" y="203885"/>
                  </a:lnTo>
                  <a:lnTo>
                    <a:pt x="137045" y="205079"/>
                  </a:lnTo>
                  <a:lnTo>
                    <a:pt x="114604" y="205651"/>
                  </a:lnTo>
                  <a:lnTo>
                    <a:pt x="95021" y="205790"/>
                  </a:lnTo>
                  <a:lnTo>
                    <a:pt x="50038" y="205790"/>
                  </a:lnTo>
                  <a:lnTo>
                    <a:pt x="50063" y="129514"/>
                  </a:lnTo>
                  <a:lnTo>
                    <a:pt x="50241" y="108940"/>
                  </a:lnTo>
                  <a:lnTo>
                    <a:pt x="50749" y="87731"/>
                  </a:lnTo>
                  <a:lnTo>
                    <a:pt x="51727" y="65786"/>
                  </a:lnTo>
                  <a:lnTo>
                    <a:pt x="65214" y="65786"/>
                  </a:lnTo>
                  <a:lnTo>
                    <a:pt x="108458" y="66230"/>
                  </a:lnTo>
                  <a:lnTo>
                    <a:pt x="145415" y="67678"/>
                  </a:lnTo>
                  <a:lnTo>
                    <a:pt x="176149" y="70281"/>
                  </a:lnTo>
                  <a:lnTo>
                    <a:pt x="200723" y="74206"/>
                  </a:lnTo>
                  <a:lnTo>
                    <a:pt x="200723" y="68033"/>
                  </a:lnTo>
                  <a:lnTo>
                    <a:pt x="200164" y="62407"/>
                  </a:lnTo>
                  <a:lnTo>
                    <a:pt x="200164" y="50038"/>
                  </a:lnTo>
                  <a:lnTo>
                    <a:pt x="200723" y="43853"/>
                  </a:lnTo>
                  <a:lnTo>
                    <a:pt x="200723" y="37668"/>
                  </a:lnTo>
                  <a:close/>
                </a:path>
                <a:path w="1102995" h="427354">
                  <a:moveTo>
                    <a:pt x="298488" y="156298"/>
                  </a:moveTo>
                  <a:lnTo>
                    <a:pt x="291185" y="158000"/>
                  </a:lnTo>
                  <a:lnTo>
                    <a:pt x="283324" y="158546"/>
                  </a:lnTo>
                  <a:lnTo>
                    <a:pt x="267576" y="158546"/>
                  </a:lnTo>
                  <a:lnTo>
                    <a:pt x="260273" y="158000"/>
                  </a:lnTo>
                  <a:lnTo>
                    <a:pt x="252399" y="156298"/>
                  </a:lnTo>
                  <a:lnTo>
                    <a:pt x="253555" y="187528"/>
                  </a:lnTo>
                  <a:lnTo>
                    <a:pt x="254444" y="218859"/>
                  </a:lnTo>
                  <a:lnTo>
                    <a:pt x="255003" y="250393"/>
                  </a:lnTo>
                  <a:lnTo>
                    <a:pt x="255206" y="282244"/>
                  </a:lnTo>
                  <a:lnTo>
                    <a:pt x="255003" y="317246"/>
                  </a:lnTo>
                  <a:lnTo>
                    <a:pt x="254431" y="352183"/>
                  </a:lnTo>
                  <a:lnTo>
                    <a:pt x="253542" y="387019"/>
                  </a:lnTo>
                  <a:lnTo>
                    <a:pt x="252399" y="421690"/>
                  </a:lnTo>
                  <a:lnTo>
                    <a:pt x="260273" y="420001"/>
                  </a:lnTo>
                  <a:lnTo>
                    <a:pt x="267576" y="418884"/>
                  </a:lnTo>
                  <a:lnTo>
                    <a:pt x="283324" y="418884"/>
                  </a:lnTo>
                  <a:lnTo>
                    <a:pt x="291185" y="420001"/>
                  </a:lnTo>
                  <a:lnTo>
                    <a:pt x="298488" y="421690"/>
                  </a:lnTo>
                  <a:lnTo>
                    <a:pt x="298399" y="418884"/>
                  </a:lnTo>
                  <a:lnTo>
                    <a:pt x="297345" y="387019"/>
                  </a:lnTo>
                  <a:lnTo>
                    <a:pt x="296456" y="352183"/>
                  </a:lnTo>
                  <a:lnTo>
                    <a:pt x="295884" y="317246"/>
                  </a:lnTo>
                  <a:lnTo>
                    <a:pt x="295694" y="282244"/>
                  </a:lnTo>
                  <a:lnTo>
                    <a:pt x="295897" y="250317"/>
                  </a:lnTo>
                  <a:lnTo>
                    <a:pt x="296468" y="218643"/>
                  </a:lnTo>
                  <a:lnTo>
                    <a:pt x="297357" y="187286"/>
                  </a:lnTo>
                  <a:lnTo>
                    <a:pt x="298411" y="158546"/>
                  </a:lnTo>
                  <a:lnTo>
                    <a:pt x="298488" y="156298"/>
                  </a:lnTo>
                  <a:close/>
                </a:path>
                <a:path w="1102995" h="427354">
                  <a:moveTo>
                    <a:pt x="304126" y="58470"/>
                  </a:moveTo>
                  <a:lnTo>
                    <a:pt x="301866" y="47434"/>
                  </a:lnTo>
                  <a:lnTo>
                    <a:pt x="295694" y="38506"/>
                  </a:lnTo>
                  <a:lnTo>
                    <a:pt x="286575" y="32537"/>
                  </a:lnTo>
                  <a:lnTo>
                    <a:pt x="275450" y="30353"/>
                  </a:lnTo>
                  <a:lnTo>
                    <a:pt x="264325" y="32537"/>
                  </a:lnTo>
                  <a:lnTo>
                    <a:pt x="255206" y="38506"/>
                  </a:lnTo>
                  <a:lnTo>
                    <a:pt x="249034" y="47434"/>
                  </a:lnTo>
                  <a:lnTo>
                    <a:pt x="246773" y="58470"/>
                  </a:lnTo>
                  <a:lnTo>
                    <a:pt x="249034" y="69596"/>
                  </a:lnTo>
                  <a:lnTo>
                    <a:pt x="255206" y="78714"/>
                  </a:lnTo>
                  <a:lnTo>
                    <a:pt x="264325" y="84874"/>
                  </a:lnTo>
                  <a:lnTo>
                    <a:pt x="275450" y="87147"/>
                  </a:lnTo>
                  <a:lnTo>
                    <a:pt x="286575" y="84874"/>
                  </a:lnTo>
                  <a:lnTo>
                    <a:pt x="295694" y="78714"/>
                  </a:lnTo>
                  <a:lnTo>
                    <a:pt x="301866" y="69596"/>
                  </a:lnTo>
                  <a:lnTo>
                    <a:pt x="304126" y="58470"/>
                  </a:lnTo>
                  <a:close/>
                </a:path>
                <a:path w="1102995" h="427354">
                  <a:moveTo>
                    <a:pt x="620674" y="421690"/>
                  </a:moveTo>
                  <a:lnTo>
                    <a:pt x="620598" y="418884"/>
                  </a:lnTo>
                  <a:lnTo>
                    <a:pt x="619455" y="377494"/>
                  </a:lnTo>
                  <a:lnTo>
                    <a:pt x="619239" y="367144"/>
                  </a:lnTo>
                  <a:lnTo>
                    <a:pt x="618515" y="331279"/>
                  </a:lnTo>
                  <a:lnTo>
                    <a:pt x="617829" y="281127"/>
                  </a:lnTo>
                  <a:lnTo>
                    <a:pt x="617435" y="232765"/>
                  </a:lnTo>
                  <a:lnTo>
                    <a:pt x="617359" y="202984"/>
                  </a:lnTo>
                  <a:lnTo>
                    <a:pt x="617410" y="129908"/>
                  </a:lnTo>
                  <a:lnTo>
                    <a:pt x="617791" y="82867"/>
                  </a:lnTo>
                  <a:lnTo>
                    <a:pt x="618490" y="39509"/>
                  </a:lnTo>
                  <a:lnTo>
                    <a:pt x="619442" y="3937"/>
                  </a:lnTo>
                  <a:lnTo>
                    <a:pt x="619544" y="0"/>
                  </a:lnTo>
                  <a:lnTo>
                    <a:pt x="611670" y="2247"/>
                  </a:lnTo>
                  <a:lnTo>
                    <a:pt x="603808" y="3937"/>
                  </a:lnTo>
                  <a:lnTo>
                    <a:pt x="588060" y="3937"/>
                  </a:lnTo>
                  <a:lnTo>
                    <a:pt x="580199" y="2247"/>
                  </a:lnTo>
                  <a:lnTo>
                    <a:pt x="574014" y="609"/>
                  </a:lnTo>
                  <a:lnTo>
                    <a:pt x="574014" y="281127"/>
                  </a:lnTo>
                  <a:lnTo>
                    <a:pt x="568248" y="334937"/>
                  </a:lnTo>
                  <a:lnTo>
                    <a:pt x="551586" y="373824"/>
                  </a:lnTo>
                  <a:lnTo>
                    <a:pt x="524903" y="397433"/>
                  </a:lnTo>
                  <a:lnTo>
                    <a:pt x="489102" y="405384"/>
                  </a:lnTo>
                  <a:lnTo>
                    <a:pt x="456577" y="397916"/>
                  </a:lnTo>
                  <a:lnTo>
                    <a:pt x="432168" y="376008"/>
                  </a:lnTo>
                  <a:lnTo>
                    <a:pt x="416826" y="340398"/>
                  </a:lnTo>
                  <a:lnTo>
                    <a:pt x="411505" y="291807"/>
                  </a:lnTo>
                  <a:lnTo>
                    <a:pt x="417322" y="240690"/>
                  </a:lnTo>
                  <a:lnTo>
                    <a:pt x="433997" y="203327"/>
                  </a:lnTo>
                  <a:lnTo>
                    <a:pt x="460375" y="180403"/>
                  </a:lnTo>
                  <a:lnTo>
                    <a:pt x="495287" y="172618"/>
                  </a:lnTo>
                  <a:lnTo>
                    <a:pt x="528231" y="179679"/>
                  </a:lnTo>
                  <a:lnTo>
                    <a:pt x="552996" y="200520"/>
                  </a:lnTo>
                  <a:lnTo>
                    <a:pt x="568591" y="234518"/>
                  </a:lnTo>
                  <a:lnTo>
                    <a:pt x="574014" y="281127"/>
                  </a:lnTo>
                  <a:lnTo>
                    <a:pt x="574014" y="609"/>
                  </a:lnTo>
                  <a:lnTo>
                    <a:pt x="571754" y="0"/>
                  </a:lnTo>
                  <a:lnTo>
                    <a:pt x="572490" y="24676"/>
                  </a:lnTo>
                  <a:lnTo>
                    <a:pt x="573024" y="49822"/>
                  </a:lnTo>
                  <a:lnTo>
                    <a:pt x="573328" y="75501"/>
                  </a:lnTo>
                  <a:lnTo>
                    <a:pt x="573354" y="118529"/>
                  </a:lnTo>
                  <a:lnTo>
                    <a:pt x="572998" y="164033"/>
                  </a:lnTo>
                  <a:lnTo>
                    <a:pt x="572884" y="202984"/>
                  </a:lnTo>
                  <a:lnTo>
                    <a:pt x="555675" y="180187"/>
                  </a:lnTo>
                  <a:lnTo>
                    <a:pt x="546087" y="172618"/>
                  </a:lnTo>
                  <a:lnTo>
                    <a:pt x="535216" y="164033"/>
                  </a:lnTo>
                  <a:lnTo>
                    <a:pt x="511365" y="154419"/>
                  </a:lnTo>
                  <a:lnTo>
                    <a:pt x="484047" y="151244"/>
                  </a:lnTo>
                  <a:lnTo>
                    <a:pt x="445300" y="157721"/>
                  </a:lnTo>
                  <a:lnTo>
                    <a:pt x="412445" y="176377"/>
                  </a:lnTo>
                  <a:lnTo>
                    <a:pt x="387045" y="206019"/>
                  </a:lnTo>
                  <a:lnTo>
                    <a:pt x="370649" y="245452"/>
                  </a:lnTo>
                  <a:lnTo>
                    <a:pt x="364845" y="293497"/>
                  </a:lnTo>
                  <a:lnTo>
                    <a:pt x="373011" y="348475"/>
                  </a:lnTo>
                  <a:lnTo>
                    <a:pt x="396049" y="390486"/>
                  </a:lnTo>
                  <a:lnTo>
                    <a:pt x="431736" y="417322"/>
                  </a:lnTo>
                  <a:lnTo>
                    <a:pt x="477862" y="426745"/>
                  </a:lnTo>
                  <a:lnTo>
                    <a:pt x="508622" y="423214"/>
                  </a:lnTo>
                  <a:lnTo>
                    <a:pt x="534581" y="412343"/>
                  </a:lnTo>
                  <a:lnTo>
                    <a:pt x="542683" y="405384"/>
                  </a:lnTo>
                  <a:lnTo>
                    <a:pt x="556221" y="393776"/>
                  </a:lnTo>
                  <a:lnTo>
                    <a:pt x="574014" y="367144"/>
                  </a:lnTo>
                  <a:lnTo>
                    <a:pt x="574522" y="373824"/>
                  </a:lnTo>
                  <a:lnTo>
                    <a:pt x="574446" y="397916"/>
                  </a:lnTo>
                  <a:lnTo>
                    <a:pt x="574217" y="405384"/>
                  </a:lnTo>
                  <a:lnTo>
                    <a:pt x="573862" y="413575"/>
                  </a:lnTo>
                  <a:lnTo>
                    <a:pt x="573443" y="421690"/>
                  </a:lnTo>
                  <a:lnTo>
                    <a:pt x="581317" y="420001"/>
                  </a:lnTo>
                  <a:lnTo>
                    <a:pt x="589191" y="418884"/>
                  </a:lnTo>
                  <a:lnTo>
                    <a:pt x="604926" y="418884"/>
                  </a:lnTo>
                  <a:lnTo>
                    <a:pt x="612800" y="420001"/>
                  </a:lnTo>
                  <a:lnTo>
                    <a:pt x="620674" y="421690"/>
                  </a:lnTo>
                  <a:close/>
                </a:path>
                <a:path w="1102995" h="427354">
                  <a:moveTo>
                    <a:pt x="837717" y="156298"/>
                  </a:moveTo>
                  <a:lnTo>
                    <a:pt x="828713" y="154622"/>
                  </a:lnTo>
                  <a:lnTo>
                    <a:pt x="821397" y="153492"/>
                  </a:lnTo>
                  <a:lnTo>
                    <a:pt x="816343" y="153492"/>
                  </a:lnTo>
                  <a:lnTo>
                    <a:pt x="796594" y="157581"/>
                  </a:lnTo>
                  <a:lnTo>
                    <a:pt x="778459" y="169799"/>
                  </a:lnTo>
                  <a:lnTo>
                    <a:pt x="761707" y="190017"/>
                  </a:lnTo>
                  <a:lnTo>
                    <a:pt x="746061" y="218147"/>
                  </a:lnTo>
                  <a:lnTo>
                    <a:pt x="746277" y="201295"/>
                  </a:lnTo>
                  <a:lnTo>
                    <a:pt x="746912" y="185331"/>
                  </a:lnTo>
                  <a:lnTo>
                    <a:pt x="747966" y="170319"/>
                  </a:lnTo>
                  <a:lnTo>
                    <a:pt x="749439" y="156298"/>
                  </a:lnTo>
                  <a:lnTo>
                    <a:pt x="741565" y="157988"/>
                  </a:lnTo>
                  <a:lnTo>
                    <a:pt x="733691" y="158559"/>
                  </a:lnTo>
                  <a:lnTo>
                    <a:pt x="717956" y="158559"/>
                  </a:lnTo>
                  <a:lnTo>
                    <a:pt x="710082" y="157988"/>
                  </a:lnTo>
                  <a:lnTo>
                    <a:pt x="701649" y="156298"/>
                  </a:lnTo>
                  <a:lnTo>
                    <a:pt x="703033" y="174967"/>
                  </a:lnTo>
                  <a:lnTo>
                    <a:pt x="703897" y="194754"/>
                  </a:lnTo>
                  <a:lnTo>
                    <a:pt x="704329" y="215684"/>
                  </a:lnTo>
                  <a:lnTo>
                    <a:pt x="704456" y="237832"/>
                  </a:lnTo>
                  <a:lnTo>
                    <a:pt x="704253" y="295490"/>
                  </a:lnTo>
                  <a:lnTo>
                    <a:pt x="703681" y="345300"/>
                  </a:lnTo>
                  <a:lnTo>
                    <a:pt x="702792" y="387184"/>
                  </a:lnTo>
                  <a:lnTo>
                    <a:pt x="701649" y="421119"/>
                  </a:lnTo>
                  <a:lnTo>
                    <a:pt x="708952" y="420001"/>
                  </a:lnTo>
                  <a:lnTo>
                    <a:pt x="715695" y="419442"/>
                  </a:lnTo>
                  <a:lnTo>
                    <a:pt x="730885" y="419442"/>
                  </a:lnTo>
                  <a:lnTo>
                    <a:pt x="739317" y="420001"/>
                  </a:lnTo>
                  <a:lnTo>
                    <a:pt x="747191" y="421690"/>
                  </a:lnTo>
                  <a:lnTo>
                    <a:pt x="746036" y="400304"/>
                  </a:lnTo>
                  <a:lnTo>
                    <a:pt x="745147" y="374180"/>
                  </a:lnTo>
                  <a:lnTo>
                    <a:pt x="744575" y="343408"/>
                  </a:lnTo>
                  <a:lnTo>
                    <a:pt x="744372" y="308114"/>
                  </a:lnTo>
                  <a:lnTo>
                    <a:pt x="747585" y="258102"/>
                  </a:lnTo>
                  <a:lnTo>
                    <a:pt x="757872" y="222643"/>
                  </a:lnTo>
                  <a:lnTo>
                    <a:pt x="776160" y="201536"/>
                  </a:lnTo>
                  <a:lnTo>
                    <a:pt x="803414" y="194538"/>
                  </a:lnTo>
                  <a:lnTo>
                    <a:pt x="810082" y="194970"/>
                  </a:lnTo>
                  <a:lnTo>
                    <a:pt x="816698" y="196291"/>
                  </a:lnTo>
                  <a:lnTo>
                    <a:pt x="823417" y="198577"/>
                  </a:lnTo>
                  <a:lnTo>
                    <a:pt x="830402" y="201853"/>
                  </a:lnTo>
                  <a:lnTo>
                    <a:pt x="834910" y="199034"/>
                  </a:lnTo>
                  <a:lnTo>
                    <a:pt x="835025" y="187147"/>
                  </a:lnTo>
                  <a:lnTo>
                    <a:pt x="835469" y="175983"/>
                  </a:lnTo>
                  <a:lnTo>
                    <a:pt x="836320" y="165671"/>
                  </a:lnTo>
                  <a:lnTo>
                    <a:pt x="837717" y="156298"/>
                  </a:lnTo>
                  <a:close/>
                </a:path>
                <a:path w="1102995" h="427354">
                  <a:moveTo>
                    <a:pt x="1102537" y="412699"/>
                  </a:moveTo>
                  <a:lnTo>
                    <a:pt x="1100404" y="402005"/>
                  </a:lnTo>
                  <a:lnTo>
                    <a:pt x="1100289" y="401447"/>
                  </a:lnTo>
                  <a:lnTo>
                    <a:pt x="1096924" y="402005"/>
                  </a:lnTo>
                  <a:lnTo>
                    <a:pt x="1090726" y="402005"/>
                  </a:lnTo>
                  <a:lnTo>
                    <a:pt x="1077849" y="399999"/>
                  </a:lnTo>
                  <a:lnTo>
                    <a:pt x="1070356" y="393573"/>
                  </a:lnTo>
                  <a:lnTo>
                    <a:pt x="1068984" y="389077"/>
                  </a:lnTo>
                  <a:lnTo>
                    <a:pt x="1066850" y="382092"/>
                  </a:lnTo>
                  <a:lnTo>
                    <a:pt x="1066076" y="366661"/>
                  </a:lnTo>
                  <a:lnTo>
                    <a:pt x="1065987" y="349161"/>
                  </a:lnTo>
                  <a:lnTo>
                    <a:pt x="1067562" y="282244"/>
                  </a:lnTo>
                  <a:lnTo>
                    <a:pt x="1068247" y="253022"/>
                  </a:lnTo>
                  <a:lnTo>
                    <a:pt x="1068247" y="246265"/>
                  </a:lnTo>
                  <a:lnTo>
                    <a:pt x="1063371" y="204457"/>
                  </a:lnTo>
                  <a:lnTo>
                    <a:pt x="1047864" y="174993"/>
                  </a:lnTo>
                  <a:lnTo>
                    <a:pt x="1044981" y="173164"/>
                  </a:lnTo>
                  <a:lnTo>
                    <a:pt x="1020330" y="157556"/>
                  </a:lnTo>
                  <a:lnTo>
                    <a:pt x="979411" y="151803"/>
                  </a:lnTo>
                  <a:lnTo>
                    <a:pt x="953960" y="153885"/>
                  </a:lnTo>
                  <a:lnTo>
                    <a:pt x="930135" y="159956"/>
                  </a:lnTo>
                  <a:lnTo>
                    <a:pt x="908316" y="169837"/>
                  </a:lnTo>
                  <a:lnTo>
                    <a:pt x="888873" y="183286"/>
                  </a:lnTo>
                  <a:lnTo>
                    <a:pt x="887755" y="213093"/>
                  </a:lnTo>
                  <a:lnTo>
                    <a:pt x="892251" y="213093"/>
                  </a:lnTo>
                  <a:lnTo>
                    <a:pt x="906589" y="195707"/>
                  </a:lnTo>
                  <a:lnTo>
                    <a:pt x="923455" y="183222"/>
                  </a:lnTo>
                  <a:lnTo>
                    <a:pt x="942860" y="175691"/>
                  </a:lnTo>
                  <a:lnTo>
                    <a:pt x="964780" y="173164"/>
                  </a:lnTo>
                  <a:lnTo>
                    <a:pt x="993749" y="177723"/>
                  </a:lnTo>
                  <a:lnTo>
                    <a:pt x="1013066" y="191439"/>
                  </a:lnTo>
                  <a:lnTo>
                    <a:pt x="1023848" y="214439"/>
                  </a:lnTo>
                  <a:lnTo>
                    <a:pt x="1027137" y="246265"/>
                  </a:lnTo>
                  <a:lnTo>
                    <a:pt x="1027201" y="258635"/>
                  </a:lnTo>
                  <a:lnTo>
                    <a:pt x="1026071" y="259270"/>
                  </a:lnTo>
                  <a:lnTo>
                    <a:pt x="1026071" y="282244"/>
                  </a:lnTo>
                  <a:lnTo>
                    <a:pt x="1025969" y="357593"/>
                  </a:lnTo>
                  <a:lnTo>
                    <a:pt x="1003858" y="389229"/>
                  </a:lnTo>
                  <a:lnTo>
                    <a:pt x="960285" y="403694"/>
                  </a:lnTo>
                  <a:lnTo>
                    <a:pt x="939190" y="400177"/>
                  </a:lnTo>
                  <a:lnTo>
                    <a:pt x="923455" y="389851"/>
                  </a:lnTo>
                  <a:lnTo>
                    <a:pt x="913638" y="373100"/>
                  </a:lnTo>
                  <a:lnTo>
                    <a:pt x="910247" y="350278"/>
                  </a:lnTo>
                  <a:lnTo>
                    <a:pt x="916965" y="322808"/>
                  </a:lnTo>
                  <a:lnTo>
                    <a:pt x="937793" y="304673"/>
                  </a:lnTo>
                  <a:lnTo>
                    <a:pt x="973823" y="292328"/>
                  </a:lnTo>
                  <a:lnTo>
                    <a:pt x="1026071" y="282244"/>
                  </a:lnTo>
                  <a:lnTo>
                    <a:pt x="1026071" y="259270"/>
                  </a:lnTo>
                  <a:lnTo>
                    <a:pt x="1012939" y="266636"/>
                  </a:lnTo>
                  <a:lnTo>
                    <a:pt x="991565" y="272415"/>
                  </a:lnTo>
                  <a:lnTo>
                    <a:pt x="929373" y="284505"/>
                  </a:lnTo>
                  <a:lnTo>
                    <a:pt x="900671" y="294335"/>
                  </a:lnTo>
                  <a:lnTo>
                    <a:pt x="880313" y="309664"/>
                  </a:lnTo>
                  <a:lnTo>
                    <a:pt x="868172" y="330669"/>
                  </a:lnTo>
                  <a:lnTo>
                    <a:pt x="864146" y="357593"/>
                  </a:lnTo>
                  <a:lnTo>
                    <a:pt x="869226" y="386905"/>
                  </a:lnTo>
                  <a:lnTo>
                    <a:pt x="884174" y="408622"/>
                  </a:lnTo>
                  <a:lnTo>
                    <a:pt x="908494" y="422109"/>
                  </a:lnTo>
                  <a:lnTo>
                    <a:pt x="941730" y="426758"/>
                  </a:lnTo>
                  <a:lnTo>
                    <a:pt x="965022" y="424345"/>
                  </a:lnTo>
                  <a:lnTo>
                    <a:pt x="986777" y="417195"/>
                  </a:lnTo>
                  <a:lnTo>
                    <a:pt x="1006970" y="405396"/>
                  </a:lnTo>
                  <a:lnTo>
                    <a:pt x="1008900" y="403694"/>
                  </a:lnTo>
                  <a:lnTo>
                    <a:pt x="1025512" y="389077"/>
                  </a:lnTo>
                  <a:lnTo>
                    <a:pt x="1029081" y="403656"/>
                  </a:lnTo>
                  <a:lnTo>
                    <a:pt x="1035062" y="413816"/>
                  </a:lnTo>
                  <a:lnTo>
                    <a:pt x="1044016" y="419760"/>
                  </a:lnTo>
                  <a:lnTo>
                    <a:pt x="1056436" y="421690"/>
                  </a:lnTo>
                  <a:lnTo>
                    <a:pt x="1068387" y="420916"/>
                  </a:lnTo>
                  <a:lnTo>
                    <a:pt x="1079906" y="418871"/>
                  </a:lnTo>
                  <a:lnTo>
                    <a:pt x="1091222" y="416001"/>
                  </a:lnTo>
                  <a:lnTo>
                    <a:pt x="1102537" y="4126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07455" y="9455065"/>
              <a:ext cx="1557655" cy="238125"/>
            </a:xfrm>
            <a:custGeom>
              <a:avLst/>
              <a:gdLst/>
              <a:ahLst/>
              <a:cxnLst/>
              <a:rect l="l" t="t" r="r" b="b"/>
              <a:pathLst>
                <a:path w="1557655" h="238125">
                  <a:moveTo>
                    <a:pt x="607211" y="0"/>
                  </a:moveTo>
                  <a:lnTo>
                    <a:pt x="581039" y="22360"/>
                  </a:lnTo>
                  <a:lnTo>
                    <a:pt x="581327" y="28637"/>
                  </a:lnTo>
                  <a:lnTo>
                    <a:pt x="580825" y="35077"/>
                  </a:lnTo>
                  <a:lnTo>
                    <a:pt x="558430" y="73210"/>
                  </a:lnTo>
                  <a:lnTo>
                    <a:pt x="517303" y="97101"/>
                  </a:lnTo>
                  <a:lnTo>
                    <a:pt x="480917" y="110169"/>
                  </a:lnTo>
                  <a:lnTo>
                    <a:pt x="443342" y="118038"/>
                  </a:lnTo>
                  <a:lnTo>
                    <a:pt x="404675" y="120193"/>
                  </a:lnTo>
                  <a:lnTo>
                    <a:pt x="365599" y="120246"/>
                  </a:lnTo>
                  <a:lnTo>
                    <a:pt x="326390" y="121418"/>
                  </a:lnTo>
                  <a:lnTo>
                    <a:pt x="287326" y="126928"/>
                  </a:lnTo>
                  <a:lnTo>
                    <a:pt x="250002" y="140021"/>
                  </a:lnTo>
                  <a:lnTo>
                    <a:pt x="217092" y="161838"/>
                  </a:lnTo>
                  <a:lnTo>
                    <a:pt x="202114" y="174422"/>
                  </a:lnTo>
                  <a:lnTo>
                    <a:pt x="194589" y="180548"/>
                  </a:lnTo>
                  <a:lnTo>
                    <a:pt x="151916" y="200873"/>
                  </a:lnTo>
                  <a:lnTo>
                    <a:pt x="132691" y="201485"/>
                  </a:lnTo>
                  <a:lnTo>
                    <a:pt x="113392" y="199797"/>
                  </a:lnTo>
                  <a:lnTo>
                    <a:pt x="93992" y="197277"/>
                  </a:lnTo>
                  <a:lnTo>
                    <a:pt x="74463" y="195391"/>
                  </a:lnTo>
                  <a:lnTo>
                    <a:pt x="67898" y="195077"/>
                  </a:lnTo>
                  <a:lnTo>
                    <a:pt x="61364" y="194905"/>
                  </a:lnTo>
                  <a:lnTo>
                    <a:pt x="48061" y="196873"/>
                  </a:lnTo>
                  <a:lnTo>
                    <a:pt x="41857" y="199444"/>
                  </a:lnTo>
                  <a:lnTo>
                    <a:pt x="35967" y="202302"/>
                  </a:lnTo>
                  <a:lnTo>
                    <a:pt x="27273" y="206778"/>
                  </a:lnTo>
                  <a:lnTo>
                    <a:pt x="18539" y="211128"/>
                  </a:lnTo>
                  <a:lnTo>
                    <a:pt x="9566" y="214282"/>
                  </a:lnTo>
                  <a:lnTo>
                    <a:pt x="157" y="215171"/>
                  </a:lnTo>
                  <a:lnTo>
                    <a:pt x="0" y="217040"/>
                  </a:lnTo>
                  <a:lnTo>
                    <a:pt x="10018" y="216197"/>
                  </a:lnTo>
                  <a:lnTo>
                    <a:pt x="19371" y="213032"/>
                  </a:lnTo>
                  <a:lnTo>
                    <a:pt x="28275" y="208697"/>
                  </a:lnTo>
                  <a:lnTo>
                    <a:pt x="36951" y="204344"/>
                  </a:lnTo>
                  <a:lnTo>
                    <a:pt x="42773" y="201590"/>
                  </a:lnTo>
                  <a:lnTo>
                    <a:pt x="48789" y="199187"/>
                  </a:lnTo>
                  <a:lnTo>
                    <a:pt x="61317" y="197459"/>
                  </a:lnTo>
                  <a:lnTo>
                    <a:pt x="67893" y="197669"/>
                  </a:lnTo>
                  <a:lnTo>
                    <a:pt x="74306" y="198051"/>
                  </a:lnTo>
                  <a:lnTo>
                    <a:pt x="93625" y="200109"/>
                  </a:lnTo>
                  <a:lnTo>
                    <a:pt x="113004" y="202835"/>
                  </a:lnTo>
                  <a:lnTo>
                    <a:pt x="132548" y="204730"/>
                  </a:lnTo>
                  <a:lnTo>
                    <a:pt x="171625" y="199099"/>
                  </a:lnTo>
                  <a:lnTo>
                    <a:pt x="204694" y="177535"/>
                  </a:lnTo>
                  <a:lnTo>
                    <a:pt x="219762" y="165131"/>
                  </a:lnTo>
                  <a:lnTo>
                    <a:pt x="235307" y="153650"/>
                  </a:lnTo>
                  <a:lnTo>
                    <a:pt x="269839" y="136923"/>
                  </a:lnTo>
                  <a:lnTo>
                    <a:pt x="326753" y="126824"/>
                  </a:lnTo>
                  <a:lnTo>
                    <a:pt x="365579" y="126073"/>
                  </a:lnTo>
                  <a:lnTo>
                    <a:pt x="404732" y="126396"/>
                  </a:lnTo>
                  <a:lnTo>
                    <a:pt x="444049" y="124603"/>
                  </a:lnTo>
                  <a:lnTo>
                    <a:pt x="482911" y="116876"/>
                  </a:lnTo>
                  <a:lnTo>
                    <a:pt x="520177" y="103913"/>
                  </a:lnTo>
                  <a:lnTo>
                    <a:pt x="555360" y="85327"/>
                  </a:lnTo>
                  <a:lnTo>
                    <a:pt x="583364" y="55893"/>
                  </a:lnTo>
                  <a:lnTo>
                    <a:pt x="589186" y="35642"/>
                  </a:lnTo>
                  <a:lnTo>
                    <a:pt x="589720" y="29114"/>
                  </a:lnTo>
                  <a:lnTo>
                    <a:pt x="606871" y="8879"/>
                  </a:lnTo>
                  <a:lnTo>
                    <a:pt x="613284" y="9292"/>
                  </a:lnTo>
                  <a:lnTo>
                    <a:pt x="619509" y="10057"/>
                  </a:lnTo>
                  <a:lnTo>
                    <a:pt x="638350" y="13341"/>
                  </a:lnTo>
                  <a:lnTo>
                    <a:pt x="657550" y="17424"/>
                  </a:lnTo>
                  <a:lnTo>
                    <a:pt x="677212" y="20603"/>
                  </a:lnTo>
                  <a:lnTo>
                    <a:pt x="697439" y="21172"/>
                  </a:lnTo>
                  <a:lnTo>
                    <a:pt x="707326" y="20610"/>
                  </a:lnTo>
                  <a:lnTo>
                    <a:pt x="717059" y="19949"/>
                  </a:lnTo>
                  <a:lnTo>
                    <a:pt x="726649" y="19472"/>
                  </a:lnTo>
                  <a:lnTo>
                    <a:pt x="764851" y="26690"/>
                  </a:lnTo>
                  <a:lnTo>
                    <a:pt x="786161" y="41473"/>
                  </a:lnTo>
                  <a:lnTo>
                    <a:pt x="795178" y="46608"/>
                  </a:lnTo>
                  <a:lnTo>
                    <a:pt x="835136" y="55167"/>
                  </a:lnTo>
                  <a:lnTo>
                    <a:pt x="845141" y="55652"/>
                  </a:lnTo>
                  <a:lnTo>
                    <a:pt x="884877" y="53882"/>
                  </a:lnTo>
                  <a:lnTo>
                    <a:pt x="923922" y="48392"/>
                  </a:lnTo>
                  <a:lnTo>
                    <a:pt x="1000723" y="33695"/>
                  </a:lnTo>
                  <a:lnTo>
                    <a:pt x="1038918" y="28140"/>
                  </a:lnTo>
                  <a:lnTo>
                    <a:pt x="1077581" y="25386"/>
                  </a:lnTo>
                  <a:lnTo>
                    <a:pt x="1116601" y="23667"/>
                  </a:lnTo>
                  <a:lnTo>
                    <a:pt x="1156352" y="21156"/>
                  </a:lnTo>
                  <a:lnTo>
                    <a:pt x="1163404" y="19661"/>
                  </a:lnTo>
                  <a:lnTo>
                    <a:pt x="1170001" y="18096"/>
                  </a:lnTo>
                  <a:lnTo>
                    <a:pt x="1176283" y="16722"/>
                  </a:lnTo>
                  <a:lnTo>
                    <a:pt x="1182393" y="15795"/>
                  </a:lnTo>
                  <a:lnTo>
                    <a:pt x="1186236" y="15544"/>
                  </a:lnTo>
                  <a:lnTo>
                    <a:pt x="1189455" y="15826"/>
                  </a:lnTo>
                  <a:lnTo>
                    <a:pt x="1219439" y="41679"/>
                  </a:lnTo>
                  <a:lnTo>
                    <a:pt x="1223965" y="47010"/>
                  </a:lnTo>
                  <a:lnTo>
                    <a:pt x="1228990" y="52303"/>
                  </a:lnTo>
                  <a:lnTo>
                    <a:pt x="1234754" y="57249"/>
                  </a:lnTo>
                  <a:lnTo>
                    <a:pt x="1241915" y="61757"/>
                  </a:lnTo>
                  <a:lnTo>
                    <a:pt x="1250804" y="64610"/>
                  </a:lnTo>
                  <a:lnTo>
                    <a:pt x="1258464" y="64453"/>
                  </a:lnTo>
                  <a:lnTo>
                    <a:pt x="1265856" y="66081"/>
                  </a:lnTo>
                  <a:lnTo>
                    <a:pt x="1269568" y="67442"/>
                  </a:lnTo>
                  <a:lnTo>
                    <a:pt x="1273479" y="70542"/>
                  </a:lnTo>
                  <a:lnTo>
                    <a:pt x="1275071" y="72186"/>
                  </a:lnTo>
                  <a:lnTo>
                    <a:pt x="1275976" y="74275"/>
                  </a:lnTo>
                  <a:lnTo>
                    <a:pt x="1276542" y="75322"/>
                  </a:lnTo>
                  <a:lnTo>
                    <a:pt x="1312577" y="92211"/>
                  </a:lnTo>
                  <a:lnTo>
                    <a:pt x="1363500" y="94296"/>
                  </a:lnTo>
                  <a:lnTo>
                    <a:pt x="1384667" y="95030"/>
                  </a:lnTo>
                  <a:lnTo>
                    <a:pt x="1424990" y="101956"/>
                  </a:lnTo>
                  <a:lnTo>
                    <a:pt x="1457632" y="122623"/>
                  </a:lnTo>
                  <a:lnTo>
                    <a:pt x="1487209" y="165855"/>
                  </a:lnTo>
                  <a:lnTo>
                    <a:pt x="1493493" y="175088"/>
                  </a:lnTo>
                  <a:lnTo>
                    <a:pt x="1498195" y="181675"/>
                  </a:lnTo>
                  <a:lnTo>
                    <a:pt x="1503791" y="188187"/>
                  </a:lnTo>
                  <a:lnTo>
                    <a:pt x="1510289" y="193910"/>
                  </a:lnTo>
                  <a:lnTo>
                    <a:pt x="1497712" y="195062"/>
                  </a:lnTo>
                  <a:lnTo>
                    <a:pt x="1484897" y="195474"/>
                  </a:lnTo>
                  <a:lnTo>
                    <a:pt x="1471930" y="195334"/>
                  </a:lnTo>
                  <a:lnTo>
                    <a:pt x="1458897" y="194831"/>
                  </a:lnTo>
                  <a:lnTo>
                    <a:pt x="1421794" y="192789"/>
                  </a:lnTo>
                  <a:lnTo>
                    <a:pt x="1412320" y="192460"/>
                  </a:lnTo>
                  <a:lnTo>
                    <a:pt x="1384266" y="192245"/>
                  </a:lnTo>
                  <a:lnTo>
                    <a:pt x="1300468" y="192046"/>
                  </a:lnTo>
                  <a:lnTo>
                    <a:pt x="1293725" y="192501"/>
                  </a:lnTo>
                  <a:lnTo>
                    <a:pt x="1253658" y="196793"/>
                  </a:lnTo>
                  <a:lnTo>
                    <a:pt x="1244564" y="197651"/>
                  </a:lnTo>
                  <a:lnTo>
                    <a:pt x="1235517" y="198344"/>
                  </a:lnTo>
                  <a:lnTo>
                    <a:pt x="1226557" y="198766"/>
                  </a:lnTo>
                  <a:lnTo>
                    <a:pt x="1217681" y="198881"/>
                  </a:lnTo>
                  <a:lnTo>
                    <a:pt x="1209039" y="198540"/>
                  </a:lnTo>
                  <a:lnTo>
                    <a:pt x="1177807" y="176759"/>
                  </a:lnTo>
                  <a:lnTo>
                    <a:pt x="1175210" y="171225"/>
                  </a:lnTo>
                  <a:lnTo>
                    <a:pt x="1148927" y="131808"/>
                  </a:lnTo>
                  <a:lnTo>
                    <a:pt x="1115573" y="117766"/>
                  </a:lnTo>
                  <a:lnTo>
                    <a:pt x="1099945" y="118755"/>
                  </a:lnTo>
                  <a:lnTo>
                    <a:pt x="1091228" y="122221"/>
                  </a:lnTo>
                  <a:lnTo>
                    <a:pt x="1085307" y="127990"/>
                  </a:lnTo>
                  <a:lnTo>
                    <a:pt x="1079302" y="133681"/>
                  </a:lnTo>
                  <a:lnTo>
                    <a:pt x="1075773" y="140346"/>
                  </a:lnTo>
                  <a:lnTo>
                    <a:pt x="1070339" y="152885"/>
                  </a:lnTo>
                  <a:lnTo>
                    <a:pt x="1063691" y="173549"/>
                  </a:lnTo>
                  <a:lnTo>
                    <a:pt x="1060669" y="181680"/>
                  </a:lnTo>
                  <a:lnTo>
                    <a:pt x="1025466" y="210574"/>
                  </a:lnTo>
                  <a:lnTo>
                    <a:pt x="981246" y="217970"/>
                  </a:lnTo>
                  <a:lnTo>
                    <a:pt x="935494" y="221037"/>
                  </a:lnTo>
                  <a:lnTo>
                    <a:pt x="824366" y="222791"/>
                  </a:lnTo>
                  <a:lnTo>
                    <a:pt x="787244" y="223532"/>
                  </a:lnTo>
                  <a:lnTo>
                    <a:pt x="768791" y="223762"/>
                  </a:lnTo>
                  <a:lnTo>
                    <a:pt x="750355" y="223757"/>
                  </a:lnTo>
                  <a:lnTo>
                    <a:pt x="731909" y="223422"/>
                  </a:lnTo>
                  <a:lnTo>
                    <a:pt x="713480" y="222764"/>
                  </a:lnTo>
                  <a:lnTo>
                    <a:pt x="695033" y="221746"/>
                  </a:lnTo>
                  <a:lnTo>
                    <a:pt x="657948" y="219422"/>
                  </a:lnTo>
                  <a:lnTo>
                    <a:pt x="639300" y="218571"/>
                  </a:lnTo>
                  <a:lnTo>
                    <a:pt x="620636" y="218134"/>
                  </a:lnTo>
                  <a:lnTo>
                    <a:pt x="601976" y="218106"/>
                  </a:lnTo>
                  <a:lnTo>
                    <a:pt x="583343" y="218480"/>
                  </a:lnTo>
                  <a:lnTo>
                    <a:pt x="546155" y="220122"/>
                  </a:lnTo>
                  <a:lnTo>
                    <a:pt x="509055" y="222544"/>
                  </a:lnTo>
                  <a:lnTo>
                    <a:pt x="472017" y="225504"/>
                  </a:lnTo>
                  <a:lnTo>
                    <a:pt x="435018" y="228757"/>
                  </a:lnTo>
                  <a:lnTo>
                    <a:pt x="435154" y="230626"/>
                  </a:lnTo>
                  <a:lnTo>
                    <a:pt x="472236" y="229009"/>
                  </a:lnTo>
                  <a:lnTo>
                    <a:pt x="509321" y="227690"/>
                  </a:lnTo>
                  <a:lnTo>
                    <a:pt x="546389" y="226911"/>
                  </a:lnTo>
                  <a:lnTo>
                    <a:pt x="583422" y="226914"/>
                  </a:lnTo>
                  <a:lnTo>
                    <a:pt x="601913" y="227175"/>
                  </a:lnTo>
                  <a:lnTo>
                    <a:pt x="620370" y="227762"/>
                  </a:lnTo>
                  <a:lnTo>
                    <a:pt x="638799" y="228727"/>
                  </a:lnTo>
                  <a:lnTo>
                    <a:pt x="657205" y="230118"/>
                  </a:lnTo>
                  <a:lnTo>
                    <a:pt x="694137" y="233533"/>
                  </a:lnTo>
                  <a:lnTo>
                    <a:pt x="712719" y="235110"/>
                  </a:lnTo>
                  <a:lnTo>
                    <a:pt x="731365" y="236327"/>
                  </a:lnTo>
                  <a:lnTo>
                    <a:pt x="750021" y="237224"/>
                  </a:lnTo>
                  <a:lnTo>
                    <a:pt x="768701" y="237772"/>
                  </a:lnTo>
                  <a:lnTo>
                    <a:pt x="787370" y="237991"/>
                  </a:lnTo>
                  <a:lnTo>
                    <a:pt x="824484" y="237790"/>
                  </a:lnTo>
                  <a:lnTo>
                    <a:pt x="898739" y="238085"/>
                  </a:lnTo>
                  <a:lnTo>
                    <a:pt x="954771" y="236888"/>
                  </a:lnTo>
                  <a:lnTo>
                    <a:pt x="1011081" y="231638"/>
                  </a:lnTo>
                  <a:lnTo>
                    <a:pt x="1049418" y="220325"/>
                  </a:lnTo>
                  <a:lnTo>
                    <a:pt x="1077831" y="188945"/>
                  </a:lnTo>
                  <a:lnTo>
                    <a:pt x="1087239" y="162112"/>
                  </a:lnTo>
                  <a:lnTo>
                    <a:pt x="1090352" y="154073"/>
                  </a:lnTo>
                  <a:lnTo>
                    <a:pt x="1113756" y="136933"/>
                  </a:lnTo>
                  <a:lnTo>
                    <a:pt x="1118976" y="137718"/>
                  </a:lnTo>
                  <a:lnTo>
                    <a:pt x="1150341" y="162874"/>
                  </a:lnTo>
                  <a:lnTo>
                    <a:pt x="1157467" y="178832"/>
                  </a:lnTo>
                  <a:lnTo>
                    <a:pt x="1160095" y="184523"/>
                  </a:lnTo>
                  <a:lnTo>
                    <a:pt x="1163372" y="192721"/>
                  </a:lnTo>
                  <a:lnTo>
                    <a:pt x="1164221" y="195674"/>
                  </a:lnTo>
                  <a:lnTo>
                    <a:pt x="1169262" y="204475"/>
                  </a:lnTo>
                  <a:lnTo>
                    <a:pt x="1207654" y="217991"/>
                  </a:lnTo>
                  <a:lnTo>
                    <a:pt x="1217547" y="218349"/>
                  </a:lnTo>
                  <a:lnTo>
                    <a:pt x="1227240" y="218149"/>
                  </a:lnTo>
                  <a:lnTo>
                    <a:pt x="1236810" y="217653"/>
                  </a:lnTo>
                  <a:lnTo>
                    <a:pt x="1246266" y="216875"/>
                  </a:lnTo>
                  <a:lnTo>
                    <a:pt x="1255643" y="215939"/>
                  </a:lnTo>
                  <a:lnTo>
                    <a:pt x="1292452" y="211757"/>
                  </a:lnTo>
                  <a:lnTo>
                    <a:pt x="1301122" y="211019"/>
                  </a:lnTo>
                  <a:lnTo>
                    <a:pt x="1402855" y="210632"/>
                  </a:lnTo>
                  <a:lnTo>
                    <a:pt x="1411997" y="210672"/>
                  </a:lnTo>
                  <a:lnTo>
                    <a:pt x="1421077" y="210904"/>
                  </a:lnTo>
                  <a:lnTo>
                    <a:pt x="1458117" y="212585"/>
                  </a:lnTo>
                  <a:lnTo>
                    <a:pt x="1476960" y="213041"/>
                  </a:lnTo>
                  <a:lnTo>
                    <a:pt x="1496066" y="212638"/>
                  </a:lnTo>
                  <a:lnTo>
                    <a:pt x="1515340" y="210659"/>
                  </a:lnTo>
                  <a:lnTo>
                    <a:pt x="1534686" y="206386"/>
                  </a:lnTo>
                  <a:lnTo>
                    <a:pt x="1557596" y="199690"/>
                  </a:lnTo>
                  <a:lnTo>
                    <a:pt x="1535607" y="190402"/>
                  </a:lnTo>
                  <a:lnTo>
                    <a:pt x="1527477" y="186008"/>
                  </a:lnTo>
                  <a:lnTo>
                    <a:pt x="1501047" y="156788"/>
                  </a:lnTo>
                  <a:lnTo>
                    <a:pt x="1489524" y="138752"/>
                  </a:lnTo>
                  <a:lnTo>
                    <a:pt x="1483446" y="129556"/>
                  </a:lnTo>
                  <a:lnTo>
                    <a:pt x="1451091" y="96766"/>
                  </a:lnTo>
                  <a:lnTo>
                    <a:pt x="1407700" y="82002"/>
                  </a:lnTo>
                  <a:lnTo>
                    <a:pt x="1363686" y="79283"/>
                  </a:lnTo>
                  <a:lnTo>
                    <a:pt x="1342216" y="79110"/>
                  </a:lnTo>
                  <a:lnTo>
                    <a:pt x="1321179" y="78201"/>
                  </a:lnTo>
                  <a:lnTo>
                    <a:pt x="1290683" y="71914"/>
                  </a:lnTo>
                  <a:lnTo>
                    <a:pt x="1290515" y="71819"/>
                  </a:lnTo>
                  <a:lnTo>
                    <a:pt x="1289950" y="70343"/>
                  </a:lnTo>
                  <a:lnTo>
                    <a:pt x="1286913" y="63668"/>
                  </a:lnTo>
                  <a:lnTo>
                    <a:pt x="1283337" y="60013"/>
                  </a:lnTo>
                  <a:lnTo>
                    <a:pt x="1279919" y="57422"/>
                  </a:lnTo>
                  <a:lnTo>
                    <a:pt x="1278411" y="56144"/>
                  </a:lnTo>
                  <a:lnTo>
                    <a:pt x="1252647" y="50375"/>
                  </a:lnTo>
                  <a:lnTo>
                    <a:pt x="1247359" y="48736"/>
                  </a:lnTo>
                  <a:lnTo>
                    <a:pt x="1241166" y="45454"/>
                  </a:lnTo>
                  <a:lnTo>
                    <a:pt x="1235559" y="39490"/>
                  </a:lnTo>
                  <a:lnTo>
                    <a:pt x="1225773" y="27680"/>
                  </a:lnTo>
                  <a:lnTo>
                    <a:pt x="1221274" y="22377"/>
                  </a:lnTo>
                  <a:lnTo>
                    <a:pt x="1186136" y="2052"/>
                  </a:lnTo>
                  <a:lnTo>
                    <a:pt x="1180990" y="2460"/>
                  </a:lnTo>
                  <a:lnTo>
                    <a:pt x="1173806" y="3600"/>
                  </a:lnTo>
                  <a:lnTo>
                    <a:pt x="1166957" y="5134"/>
                  </a:lnTo>
                  <a:lnTo>
                    <a:pt x="1160466" y="6738"/>
                  </a:lnTo>
                  <a:lnTo>
                    <a:pt x="1154357" y="8093"/>
                  </a:lnTo>
                  <a:lnTo>
                    <a:pt x="1115735" y="10785"/>
                  </a:lnTo>
                  <a:lnTo>
                    <a:pt x="1076726" y="12794"/>
                  </a:lnTo>
                  <a:lnTo>
                    <a:pt x="1037583" y="15896"/>
                  </a:lnTo>
                  <a:lnTo>
                    <a:pt x="998561" y="21868"/>
                  </a:lnTo>
                  <a:lnTo>
                    <a:pt x="921915" y="37131"/>
                  </a:lnTo>
                  <a:lnTo>
                    <a:pt x="883704" y="42815"/>
                  </a:lnTo>
                  <a:lnTo>
                    <a:pt x="845403" y="44815"/>
                  </a:lnTo>
                  <a:lnTo>
                    <a:pt x="835895" y="44429"/>
                  </a:lnTo>
                  <a:lnTo>
                    <a:pt x="826453" y="43539"/>
                  </a:lnTo>
                  <a:lnTo>
                    <a:pt x="783891" y="27356"/>
                  </a:lnTo>
                  <a:lnTo>
                    <a:pt x="775751" y="21695"/>
                  </a:lnTo>
                  <a:lnTo>
                    <a:pt x="770165" y="17978"/>
                  </a:lnTo>
                  <a:lnTo>
                    <a:pt x="736391" y="9518"/>
                  </a:lnTo>
                  <a:lnTo>
                    <a:pt x="726308" y="9602"/>
                  </a:lnTo>
                  <a:lnTo>
                    <a:pt x="716393" y="10165"/>
                  </a:lnTo>
                  <a:lnTo>
                    <a:pt x="706634" y="10905"/>
                  </a:lnTo>
                  <a:lnTo>
                    <a:pt x="697020" y="11523"/>
                  </a:lnTo>
                  <a:lnTo>
                    <a:pt x="678190" y="11148"/>
                  </a:lnTo>
                  <a:lnTo>
                    <a:pt x="659337" y="8234"/>
                  </a:lnTo>
                  <a:lnTo>
                    <a:pt x="640211" y="4371"/>
                  </a:lnTo>
                  <a:lnTo>
                    <a:pt x="620562" y="1151"/>
                  </a:lnTo>
                  <a:lnTo>
                    <a:pt x="613866" y="418"/>
                  </a:lnTo>
                  <a:lnTo>
                    <a:pt x="607211" y="0"/>
                  </a:lnTo>
                  <a:close/>
                </a:path>
              </a:pathLst>
            </a:custGeom>
            <a:solidFill>
              <a:srgbClr val="1228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49617" y="9347476"/>
              <a:ext cx="142529" cy="144046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2987564" y="9306578"/>
              <a:ext cx="974725" cy="974725"/>
            </a:xfrm>
            <a:custGeom>
              <a:avLst/>
              <a:gdLst/>
              <a:ahLst/>
              <a:cxnLst/>
              <a:rect l="l" t="t" r="r" b="b"/>
              <a:pathLst>
                <a:path w="974725" h="974725">
                  <a:moveTo>
                    <a:pt x="487309" y="0"/>
                  </a:moveTo>
                  <a:lnTo>
                    <a:pt x="440378" y="2230"/>
                  </a:lnTo>
                  <a:lnTo>
                    <a:pt x="394709" y="8786"/>
                  </a:lnTo>
                  <a:lnTo>
                    <a:pt x="350507" y="19464"/>
                  </a:lnTo>
                  <a:lnTo>
                    <a:pt x="307975" y="34058"/>
                  </a:lnTo>
                  <a:lnTo>
                    <a:pt x="267317" y="52365"/>
                  </a:lnTo>
                  <a:lnTo>
                    <a:pt x="228739" y="74181"/>
                  </a:lnTo>
                  <a:lnTo>
                    <a:pt x="192444" y="99301"/>
                  </a:lnTo>
                  <a:lnTo>
                    <a:pt x="158637" y="127521"/>
                  </a:lnTo>
                  <a:lnTo>
                    <a:pt x="127521" y="158637"/>
                  </a:lnTo>
                  <a:lnTo>
                    <a:pt x="99301" y="192444"/>
                  </a:lnTo>
                  <a:lnTo>
                    <a:pt x="74181" y="228739"/>
                  </a:lnTo>
                  <a:lnTo>
                    <a:pt x="52365" y="267317"/>
                  </a:lnTo>
                  <a:lnTo>
                    <a:pt x="34058" y="307975"/>
                  </a:lnTo>
                  <a:lnTo>
                    <a:pt x="19464" y="350507"/>
                  </a:lnTo>
                  <a:lnTo>
                    <a:pt x="8786" y="394709"/>
                  </a:lnTo>
                  <a:lnTo>
                    <a:pt x="2230" y="440378"/>
                  </a:lnTo>
                  <a:lnTo>
                    <a:pt x="0" y="487309"/>
                  </a:lnTo>
                  <a:lnTo>
                    <a:pt x="2230" y="534240"/>
                  </a:lnTo>
                  <a:lnTo>
                    <a:pt x="8786" y="579909"/>
                  </a:lnTo>
                  <a:lnTo>
                    <a:pt x="19464" y="624112"/>
                  </a:lnTo>
                  <a:lnTo>
                    <a:pt x="34058" y="666644"/>
                  </a:lnTo>
                  <a:lnTo>
                    <a:pt x="52365" y="707301"/>
                  </a:lnTo>
                  <a:lnTo>
                    <a:pt x="74181" y="745879"/>
                  </a:lnTo>
                  <a:lnTo>
                    <a:pt x="99301" y="782174"/>
                  </a:lnTo>
                  <a:lnTo>
                    <a:pt x="127521" y="815982"/>
                  </a:lnTo>
                  <a:lnTo>
                    <a:pt x="158637" y="847098"/>
                  </a:lnTo>
                  <a:lnTo>
                    <a:pt x="192444" y="875318"/>
                  </a:lnTo>
                  <a:lnTo>
                    <a:pt x="228739" y="900438"/>
                  </a:lnTo>
                  <a:lnTo>
                    <a:pt x="267317" y="922253"/>
                  </a:lnTo>
                  <a:lnTo>
                    <a:pt x="307975" y="940560"/>
                  </a:lnTo>
                  <a:lnTo>
                    <a:pt x="350507" y="955155"/>
                  </a:lnTo>
                  <a:lnTo>
                    <a:pt x="394709" y="965832"/>
                  </a:lnTo>
                  <a:lnTo>
                    <a:pt x="440378" y="972388"/>
                  </a:lnTo>
                  <a:lnTo>
                    <a:pt x="487309" y="974619"/>
                  </a:lnTo>
                  <a:lnTo>
                    <a:pt x="534240" y="972388"/>
                  </a:lnTo>
                  <a:lnTo>
                    <a:pt x="579909" y="965832"/>
                  </a:lnTo>
                  <a:lnTo>
                    <a:pt x="624112" y="955155"/>
                  </a:lnTo>
                  <a:lnTo>
                    <a:pt x="666644" y="940560"/>
                  </a:lnTo>
                  <a:lnTo>
                    <a:pt x="707301" y="922253"/>
                  </a:lnTo>
                  <a:lnTo>
                    <a:pt x="745879" y="900438"/>
                  </a:lnTo>
                  <a:lnTo>
                    <a:pt x="782174" y="875318"/>
                  </a:lnTo>
                  <a:lnTo>
                    <a:pt x="815982" y="847098"/>
                  </a:lnTo>
                  <a:lnTo>
                    <a:pt x="847098" y="815982"/>
                  </a:lnTo>
                  <a:lnTo>
                    <a:pt x="875318" y="782174"/>
                  </a:lnTo>
                  <a:lnTo>
                    <a:pt x="900438" y="745879"/>
                  </a:lnTo>
                  <a:lnTo>
                    <a:pt x="922253" y="707301"/>
                  </a:lnTo>
                  <a:lnTo>
                    <a:pt x="940560" y="666644"/>
                  </a:lnTo>
                  <a:lnTo>
                    <a:pt x="955155" y="624112"/>
                  </a:lnTo>
                  <a:lnTo>
                    <a:pt x="965832" y="579909"/>
                  </a:lnTo>
                  <a:lnTo>
                    <a:pt x="972388" y="534240"/>
                  </a:lnTo>
                  <a:lnTo>
                    <a:pt x="974619" y="487309"/>
                  </a:lnTo>
                  <a:lnTo>
                    <a:pt x="972388" y="440378"/>
                  </a:lnTo>
                  <a:lnTo>
                    <a:pt x="965832" y="394709"/>
                  </a:lnTo>
                  <a:lnTo>
                    <a:pt x="955155" y="350507"/>
                  </a:lnTo>
                  <a:lnTo>
                    <a:pt x="940560" y="307975"/>
                  </a:lnTo>
                  <a:lnTo>
                    <a:pt x="922253" y="267317"/>
                  </a:lnTo>
                  <a:lnTo>
                    <a:pt x="900438" y="228739"/>
                  </a:lnTo>
                  <a:lnTo>
                    <a:pt x="875318" y="192444"/>
                  </a:lnTo>
                  <a:lnTo>
                    <a:pt x="847098" y="158637"/>
                  </a:lnTo>
                  <a:lnTo>
                    <a:pt x="815982" y="127521"/>
                  </a:lnTo>
                  <a:lnTo>
                    <a:pt x="782174" y="99301"/>
                  </a:lnTo>
                  <a:lnTo>
                    <a:pt x="745879" y="74181"/>
                  </a:lnTo>
                  <a:lnTo>
                    <a:pt x="707301" y="52365"/>
                  </a:lnTo>
                  <a:lnTo>
                    <a:pt x="666644" y="34058"/>
                  </a:lnTo>
                  <a:lnTo>
                    <a:pt x="624112" y="19464"/>
                  </a:lnTo>
                  <a:lnTo>
                    <a:pt x="579909" y="8786"/>
                  </a:lnTo>
                  <a:lnTo>
                    <a:pt x="534240" y="2230"/>
                  </a:lnTo>
                  <a:lnTo>
                    <a:pt x="487309" y="0"/>
                  </a:lnTo>
                  <a:close/>
                </a:path>
              </a:pathLst>
            </a:custGeom>
            <a:solidFill>
              <a:srgbClr val="3F4D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335248" y="9500908"/>
              <a:ext cx="394335" cy="591820"/>
            </a:xfrm>
            <a:custGeom>
              <a:avLst/>
              <a:gdLst/>
              <a:ahLst/>
              <a:cxnLst/>
              <a:rect l="l" t="t" r="r" b="b"/>
              <a:pathLst>
                <a:path w="394335" h="591820">
                  <a:moveTo>
                    <a:pt x="260358" y="0"/>
                  </a:moveTo>
                  <a:lnTo>
                    <a:pt x="179124" y="63846"/>
                  </a:lnTo>
                  <a:lnTo>
                    <a:pt x="125612" y="111593"/>
                  </a:lnTo>
                  <a:lnTo>
                    <a:pt x="76031" y="167060"/>
                  </a:lnTo>
                  <a:lnTo>
                    <a:pt x="6591" y="254065"/>
                  </a:lnTo>
                  <a:lnTo>
                    <a:pt x="0" y="276715"/>
                  </a:lnTo>
                  <a:lnTo>
                    <a:pt x="9171" y="304824"/>
                  </a:lnTo>
                  <a:lnTo>
                    <a:pt x="31460" y="337053"/>
                  </a:lnTo>
                  <a:lnTo>
                    <a:pt x="64224" y="372062"/>
                  </a:lnTo>
                  <a:lnTo>
                    <a:pt x="104817" y="408512"/>
                  </a:lnTo>
                  <a:lnTo>
                    <a:pt x="150596" y="445063"/>
                  </a:lnTo>
                  <a:lnTo>
                    <a:pt x="198916" y="480376"/>
                  </a:lnTo>
                  <a:lnTo>
                    <a:pt x="247133" y="513110"/>
                  </a:lnTo>
                  <a:lnTo>
                    <a:pt x="292602" y="541926"/>
                  </a:lnTo>
                  <a:lnTo>
                    <a:pt x="332679" y="565485"/>
                  </a:lnTo>
                  <a:lnTo>
                    <a:pt x="386079" y="591473"/>
                  </a:lnTo>
                  <a:lnTo>
                    <a:pt x="394114" y="591222"/>
                  </a:lnTo>
                  <a:lnTo>
                    <a:pt x="383472" y="387289"/>
                  </a:lnTo>
                  <a:lnTo>
                    <a:pt x="336354" y="196451"/>
                  </a:lnTo>
                  <a:lnTo>
                    <a:pt x="284677" y="55193"/>
                  </a:lnTo>
                  <a:lnTo>
                    <a:pt x="260358" y="0"/>
                  </a:lnTo>
                  <a:close/>
                </a:path>
              </a:pathLst>
            </a:custGeom>
            <a:solidFill>
              <a:srgbClr val="8B5D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283625" y="9497488"/>
              <a:ext cx="491490" cy="694690"/>
            </a:xfrm>
            <a:custGeom>
              <a:avLst/>
              <a:gdLst/>
              <a:ahLst/>
              <a:cxnLst/>
              <a:rect l="l" t="t" r="r" b="b"/>
              <a:pathLst>
                <a:path w="491489" h="694690">
                  <a:moveTo>
                    <a:pt x="96972" y="0"/>
                  </a:moveTo>
                  <a:lnTo>
                    <a:pt x="66417" y="59143"/>
                  </a:lnTo>
                  <a:lnTo>
                    <a:pt x="46329" y="103005"/>
                  </a:lnTo>
                  <a:lnTo>
                    <a:pt x="27795" y="153320"/>
                  </a:lnTo>
                  <a:lnTo>
                    <a:pt x="1902" y="231820"/>
                  </a:lnTo>
                  <a:lnTo>
                    <a:pt x="0" y="262176"/>
                  </a:lnTo>
                  <a:lnTo>
                    <a:pt x="10929" y="297549"/>
                  </a:lnTo>
                  <a:lnTo>
                    <a:pt x="32780" y="336787"/>
                  </a:lnTo>
                  <a:lnTo>
                    <a:pt x="63647" y="378739"/>
                  </a:lnTo>
                  <a:lnTo>
                    <a:pt x="101620" y="422253"/>
                  </a:lnTo>
                  <a:lnTo>
                    <a:pt x="144790" y="466179"/>
                  </a:lnTo>
                  <a:lnTo>
                    <a:pt x="191251" y="509366"/>
                  </a:lnTo>
                  <a:lnTo>
                    <a:pt x="239092" y="550661"/>
                  </a:lnTo>
                  <a:lnTo>
                    <a:pt x="286407" y="588914"/>
                  </a:lnTo>
                  <a:lnTo>
                    <a:pt x="331286" y="622974"/>
                  </a:lnTo>
                  <a:lnTo>
                    <a:pt x="371822" y="651689"/>
                  </a:lnTo>
                  <a:lnTo>
                    <a:pt x="406106" y="673909"/>
                  </a:lnTo>
                  <a:lnTo>
                    <a:pt x="448286" y="694256"/>
                  </a:lnTo>
                  <a:lnTo>
                    <a:pt x="458452" y="694408"/>
                  </a:lnTo>
                  <a:lnTo>
                    <a:pt x="468445" y="692737"/>
                  </a:lnTo>
                  <a:lnTo>
                    <a:pt x="478261" y="688988"/>
                  </a:lnTo>
                  <a:lnTo>
                    <a:pt x="487897" y="682905"/>
                  </a:lnTo>
                  <a:lnTo>
                    <a:pt x="490771" y="650858"/>
                  </a:lnTo>
                  <a:lnTo>
                    <a:pt x="491091" y="617652"/>
                  </a:lnTo>
                  <a:lnTo>
                    <a:pt x="488588" y="583330"/>
                  </a:lnTo>
                  <a:lnTo>
                    <a:pt x="399372" y="346582"/>
                  </a:lnTo>
                  <a:lnTo>
                    <a:pt x="269267" y="171088"/>
                  </a:lnTo>
                  <a:lnTo>
                    <a:pt x="149520" y="47034"/>
                  </a:lnTo>
                  <a:lnTo>
                    <a:pt x="9697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140394" y="9637186"/>
              <a:ext cx="627380" cy="644525"/>
            </a:xfrm>
            <a:custGeom>
              <a:avLst/>
              <a:gdLst/>
              <a:ahLst/>
              <a:cxnLst/>
              <a:rect l="l" t="t" r="r" b="b"/>
              <a:pathLst>
                <a:path w="627379" h="644525">
                  <a:moveTo>
                    <a:pt x="34264" y="0"/>
                  </a:moveTo>
                  <a:lnTo>
                    <a:pt x="6441" y="187525"/>
                  </a:lnTo>
                  <a:lnTo>
                    <a:pt x="0" y="308406"/>
                  </a:lnTo>
                  <a:lnTo>
                    <a:pt x="17488" y="415180"/>
                  </a:lnTo>
                  <a:lnTo>
                    <a:pt x="61457" y="560380"/>
                  </a:lnTo>
                  <a:lnTo>
                    <a:pt x="101699" y="584903"/>
                  </a:lnTo>
                  <a:lnTo>
                    <a:pt x="144374" y="605522"/>
                  </a:lnTo>
                  <a:lnTo>
                    <a:pt x="189236" y="621990"/>
                  </a:lnTo>
                  <a:lnTo>
                    <a:pt x="236038" y="634059"/>
                  </a:lnTo>
                  <a:lnTo>
                    <a:pt x="284535" y="641482"/>
                  </a:lnTo>
                  <a:lnTo>
                    <a:pt x="334480" y="644011"/>
                  </a:lnTo>
                  <a:lnTo>
                    <a:pt x="343600" y="643903"/>
                  </a:lnTo>
                  <a:lnTo>
                    <a:pt x="352671" y="643600"/>
                  </a:lnTo>
                  <a:lnTo>
                    <a:pt x="361701" y="643132"/>
                  </a:lnTo>
                  <a:lnTo>
                    <a:pt x="370694" y="642530"/>
                  </a:lnTo>
                  <a:lnTo>
                    <a:pt x="331250" y="556390"/>
                  </a:lnTo>
                  <a:lnTo>
                    <a:pt x="302905" y="487519"/>
                  </a:lnTo>
                  <a:lnTo>
                    <a:pt x="285796" y="441848"/>
                  </a:lnTo>
                  <a:lnTo>
                    <a:pt x="280063" y="425306"/>
                  </a:lnTo>
                  <a:lnTo>
                    <a:pt x="324003" y="474898"/>
                  </a:lnTo>
                  <a:lnTo>
                    <a:pt x="354994" y="513076"/>
                  </a:lnTo>
                  <a:lnTo>
                    <a:pt x="387746" y="559323"/>
                  </a:lnTo>
                  <a:lnTo>
                    <a:pt x="436969" y="633122"/>
                  </a:lnTo>
                  <a:lnTo>
                    <a:pt x="488452" y="619101"/>
                  </a:lnTo>
                  <a:lnTo>
                    <a:pt x="537508" y="599768"/>
                  </a:lnTo>
                  <a:lnTo>
                    <a:pt x="583799" y="575446"/>
                  </a:lnTo>
                  <a:lnTo>
                    <a:pt x="626990" y="546459"/>
                  </a:lnTo>
                  <a:lnTo>
                    <a:pt x="620133" y="509350"/>
                  </a:lnTo>
                  <a:lnTo>
                    <a:pt x="609491" y="471729"/>
                  </a:lnTo>
                  <a:lnTo>
                    <a:pt x="594642" y="433815"/>
                  </a:lnTo>
                  <a:lnTo>
                    <a:pt x="575164" y="395825"/>
                  </a:lnTo>
                  <a:lnTo>
                    <a:pt x="431574" y="231754"/>
                  </a:lnTo>
                  <a:lnTo>
                    <a:pt x="252204" y="107047"/>
                  </a:lnTo>
                  <a:lnTo>
                    <a:pt x="99088" y="27773"/>
                  </a:lnTo>
                  <a:lnTo>
                    <a:pt x="34264" y="0"/>
                  </a:lnTo>
                  <a:close/>
                </a:path>
              </a:pathLst>
            </a:custGeom>
            <a:solidFill>
              <a:srgbClr val="8DC6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113796" y="9453873"/>
              <a:ext cx="2232660" cy="434340"/>
            </a:xfrm>
            <a:custGeom>
              <a:avLst/>
              <a:gdLst/>
              <a:ahLst/>
              <a:cxnLst/>
              <a:rect l="l" t="t" r="r" b="b"/>
              <a:pathLst>
                <a:path w="2232660" h="434340">
                  <a:moveTo>
                    <a:pt x="412915" y="216662"/>
                  </a:moveTo>
                  <a:lnTo>
                    <a:pt x="407555" y="165735"/>
                  </a:lnTo>
                  <a:lnTo>
                    <a:pt x="392239" y="119646"/>
                  </a:lnTo>
                  <a:lnTo>
                    <a:pt x="368122" y="79489"/>
                  </a:lnTo>
                  <a:lnTo>
                    <a:pt x="362496" y="73621"/>
                  </a:lnTo>
                  <a:lnTo>
                    <a:pt x="362496" y="216662"/>
                  </a:lnTo>
                  <a:lnTo>
                    <a:pt x="356895" y="261823"/>
                  </a:lnTo>
                  <a:lnTo>
                    <a:pt x="341109" y="302107"/>
                  </a:lnTo>
                  <a:lnTo>
                    <a:pt x="316661" y="336016"/>
                  </a:lnTo>
                  <a:lnTo>
                    <a:pt x="285051" y="362089"/>
                  </a:lnTo>
                  <a:lnTo>
                    <a:pt x="247815" y="378802"/>
                  </a:lnTo>
                  <a:lnTo>
                    <a:pt x="206451" y="384708"/>
                  </a:lnTo>
                  <a:lnTo>
                    <a:pt x="165100" y="378853"/>
                  </a:lnTo>
                  <a:lnTo>
                    <a:pt x="127850" y="362216"/>
                  </a:lnTo>
                  <a:lnTo>
                    <a:pt x="96240" y="336245"/>
                  </a:lnTo>
                  <a:lnTo>
                    <a:pt x="71793" y="302374"/>
                  </a:lnTo>
                  <a:lnTo>
                    <a:pt x="56007" y="262039"/>
                  </a:lnTo>
                  <a:lnTo>
                    <a:pt x="50406" y="216662"/>
                  </a:lnTo>
                  <a:lnTo>
                    <a:pt x="56007" y="171500"/>
                  </a:lnTo>
                  <a:lnTo>
                    <a:pt x="71793" y="131216"/>
                  </a:lnTo>
                  <a:lnTo>
                    <a:pt x="96240" y="97307"/>
                  </a:lnTo>
                  <a:lnTo>
                    <a:pt x="127850" y="71247"/>
                  </a:lnTo>
                  <a:lnTo>
                    <a:pt x="165100" y="54521"/>
                  </a:lnTo>
                  <a:lnTo>
                    <a:pt x="206451" y="48615"/>
                  </a:lnTo>
                  <a:lnTo>
                    <a:pt x="248437" y="54394"/>
                  </a:lnTo>
                  <a:lnTo>
                    <a:pt x="285851" y="70840"/>
                  </a:lnTo>
                  <a:lnTo>
                    <a:pt x="317334" y="96621"/>
                  </a:lnTo>
                  <a:lnTo>
                    <a:pt x="341515" y="130416"/>
                  </a:lnTo>
                  <a:lnTo>
                    <a:pt x="357022" y="170865"/>
                  </a:lnTo>
                  <a:lnTo>
                    <a:pt x="362496" y="216662"/>
                  </a:lnTo>
                  <a:lnTo>
                    <a:pt x="362496" y="73621"/>
                  </a:lnTo>
                  <a:lnTo>
                    <a:pt x="298043" y="21323"/>
                  </a:lnTo>
                  <a:lnTo>
                    <a:pt x="254368" y="5511"/>
                  </a:lnTo>
                  <a:lnTo>
                    <a:pt x="206451" y="0"/>
                  </a:lnTo>
                  <a:lnTo>
                    <a:pt x="159105" y="5638"/>
                  </a:lnTo>
                  <a:lnTo>
                    <a:pt x="115658" y="21755"/>
                  </a:lnTo>
                  <a:lnTo>
                    <a:pt x="77317" y="47104"/>
                  </a:lnTo>
                  <a:lnTo>
                    <a:pt x="45351" y="80492"/>
                  </a:lnTo>
                  <a:lnTo>
                    <a:pt x="20980" y="120688"/>
                  </a:lnTo>
                  <a:lnTo>
                    <a:pt x="5448" y="166484"/>
                  </a:lnTo>
                  <a:lnTo>
                    <a:pt x="0" y="216662"/>
                  </a:lnTo>
                  <a:lnTo>
                    <a:pt x="5448" y="267055"/>
                  </a:lnTo>
                  <a:lnTo>
                    <a:pt x="20980" y="313016"/>
                  </a:lnTo>
                  <a:lnTo>
                    <a:pt x="45351" y="353326"/>
                  </a:lnTo>
                  <a:lnTo>
                    <a:pt x="77317" y="386778"/>
                  </a:lnTo>
                  <a:lnTo>
                    <a:pt x="115658" y="412165"/>
                  </a:lnTo>
                  <a:lnTo>
                    <a:pt x="159105" y="428282"/>
                  </a:lnTo>
                  <a:lnTo>
                    <a:pt x="206451" y="433920"/>
                  </a:lnTo>
                  <a:lnTo>
                    <a:pt x="253796" y="428244"/>
                  </a:lnTo>
                  <a:lnTo>
                    <a:pt x="297256" y="412051"/>
                  </a:lnTo>
                  <a:lnTo>
                    <a:pt x="335584" y="386588"/>
                  </a:lnTo>
                  <a:lnTo>
                    <a:pt x="337375" y="384708"/>
                  </a:lnTo>
                  <a:lnTo>
                    <a:pt x="367563" y="353072"/>
                  </a:lnTo>
                  <a:lnTo>
                    <a:pt x="391922" y="312750"/>
                  </a:lnTo>
                  <a:lnTo>
                    <a:pt x="407454" y="266865"/>
                  </a:lnTo>
                  <a:lnTo>
                    <a:pt x="412915" y="216662"/>
                  </a:lnTo>
                  <a:close/>
                </a:path>
                <a:path w="2232660" h="434340">
                  <a:moveTo>
                    <a:pt x="771829" y="135039"/>
                  </a:moveTo>
                  <a:lnTo>
                    <a:pt x="764387" y="92189"/>
                  </a:lnTo>
                  <a:lnTo>
                    <a:pt x="743661" y="55092"/>
                  </a:lnTo>
                  <a:lnTo>
                    <a:pt x="736638" y="48615"/>
                  </a:lnTo>
                  <a:lnTo>
                    <a:pt x="720813" y="34010"/>
                  </a:lnTo>
                  <a:lnTo>
                    <a:pt x="720813" y="135039"/>
                  </a:lnTo>
                  <a:lnTo>
                    <a:pt x="715175" y="170497"/>
                  </a:lnTo>
                  <a:lnTo>
                    <a:pt x="698157" y="198208"/>
                  </a:lnTo>
                  <a:lnTo>
                    <a:pt x="669671" y="216230"/>
                  </a:lnTo>
                  <a:lnTo>
                    <a:pt x="629589" y="222656"/>
                  </a:lnTo>
                  <a:lnTo>
                    <a:pt x="531761" y="222656"/>
                  </a:lnTo>
                  <a:lnTo>
                    <a:pt x="531761" y="147040"/>
                  </a:lnTo>
                  <a:lnTo>
                    <a:pt x="538886" y="106591"/>
                  </a:lnTo>
                  <a:lnTo>
                    <a:pt x="588479" y="55638"/>
                  </a:lnTo>
                  <a:lnTo>
                    <a:pt x="625995" y="48615"/>
                  </a:lnTo>
                  <a:lnTo>
                    <a:pt x="664349" y="55460"/>
                  </a:lnTo>
                  <a:lnTo>
                    <a:pt x="713854" y="101536"/>
                  </a:lnTo>
                  <a:lnTo>
                    <a:pt x="720813" y="135039"/>
                  </a:lnTo>
                  <a:lnTo>
                    <a:pt x="720813" y="34010"/>
                  </a:lnTo>
                  <a:lnTo>
                    <a:pt x="712076" y="25933"/>
                  </a:lnTo>
                  <a:lnTo>
                    <a:pt x="672045" y="6845"/>
                  </a:lnTo>
                  <a:lnTo>
                    <a:pt x="625995" y="0"/>
                  </a:lnTo>
                  <a:lnTo>
                    <a:pt x="578624" y="7112"/>
                  </a:lnTo>
                  <a:lnTo>
                    <a:pt x="538568" y="27216"/>
                  </a:lnTo>
                  <a:lnTo>
                    <a:pt x="507682" y="58470"/>
                  </a:lnTo>
                  <a:lnTo>
                    <a:pt x="487794" y="99021"/>
                  </a:lnTo>
                  <a:lnTo>
                    <a:pt x="480745" y="147040"/>
                  </a:lnTo>
                  <a:lnTo>
                    <a:pt x="480745" y="426720"/>
                  </a:lnTo>
                  <a:lnTo>
                    <a:pt x="531761" y="426720"/>
                  </a:lnTo>
                  <a:lnTo>
                    <a:pt x="531761" y="271881"/>
                  </a:lnTo>
                  <a:lnTo>
                    <a:pt x="667397" y="271881"/>
                  </a:lnTo>
                  <a:lnTo>
                    <a:pt x="687349" y="275259"/>
                  </a:lnTo>
                  <a:lnTo>
                    <a:pt x="701382" y="284480"/>
                  </a:lnTo>
                  <a:lnTo>
                    <a:pt x="709688" y="298208"/>
                  </a:lnTo>
                  <a:lnTo>
                    <a:pt x="712419" y="315087"/>
                  </a:lnTo>
                  <a:lnTo>
                    <a:pt x="712419" y="426720"/>
                  </a:lnTo>
                  <a:lnTo>
                    <a:pt x="763435" y="426720"/>
                  </a:lnTo>
                  <a:lnTo>
                    <a:pt x="763435" y="311492"/>
                  </a:lnTo>
                  <a:lnTo>
                    <a:pt x="760666" y="288340"/>
                  </a:lnTo>
                  <a:lnTo>
                    <a:pt x="753999" y="271881"/>
                  </a:lnTo>
                  <a:lnTo>
                    <a:pt x="752627" y="268503"/>
                  </a:lnTo>
                  <a:lnTo>
                    <a:pt x="739622" y="252158"/>
                  </a:lnTo>
                  <a:lnTo>
                    <a:pt x="722020" y="239471"/>
                  </a:lnTo>
                  <a:lnTo>
                    <a:pt x="741006" y="222656"/>
                  </a:lnTo>
                  <a:lnTo>
                    <a:pt x="743216" y="220700"/>
                  </a:lnTo>
                  <a:lnTo>
                    <a:pt x="758850" y="196926"/>
                  </a:lnTo>
                  <a:lnTo>
                    <a:pt x="768527" y="168325"/>
                  </a:lnTo>
                  <a:lnTo>
                    <a:pt x="771829" y="135039"/>
                  </a:lnTo>
                  <a:close/>
                </a:path>
                <a:path w="2232660" h="434340">
                  <a:moveTo>
                    <a:pt x="1142758" y="147040"/>
                  </a:moveTo>
                  <a:lnTo>
                    <a:pt x="1135646" y="99936"/>
                  </a:lnTo>
                  <a:lnTo>
                    <a:pt x="1115542" y="59499"/>
                  </a:lnTo>
                  <a:lnTo>
                    <a:pt x="1104773" y="48615"/>
                  </a:lnTo>
                  <a:lnTo>
                    <a:pt x="1091730" y="35420"/>
                  </a:lnTo>
                  <a:lnTo>
                    <a:pt x="1091730" y="147040"/>
                  </a:lnTo>
                  <a:lnTo>
                    <a:pt x="1091730" y="222656"/>
                  </a:lnTo>
                  <a:lnTo>
                    <a:pt x="899693" y="222656"/>
                  </a:lnTo>
                  <a:lnTo>
                    <a:pt x="899693" y="147040"/>
                  </a:lnTo>
                  <a:lnTo>
                    <a:pt x="907008" y="108864"/>
                  </a:lnTo>
                  <a:lnTo>
                    <a:pt x="927227" y="77571"/>
                  </a:lnTo>
                  <a:lnTo>
                    <a:pt x="957668" y="56400"/>
                  </a:lnTo>
                  <a:lnTo>
                    <a:pt x="995718" y="48615"/>
                  </a:lnTo>
                  <a:lnTo>
                    <a:pt x="1034516" y="56400"/>
                  </a:lnTo>
                  <a:lnTo>
                    <a:pt x="1064882" y="77571"/>
                  </a:lnTo>
                  <a:lnTo>
                    <a:pt x="1084668" y="108864"/>
                  </a:lnTo>
                  <a:lnTo>
                    <a:pt x="1091730" y="147040"/>
                  </a:lnTo>
                  <a:lnTo>
                    <a:pt x="1091730" y="35420"/>
                  </a:lnTo>
                  <a:lnTo>
                    <a:pt x="1084300" y="27901"/>
                  </a:lnTo>
                  <a:lnTo>
                    <a:pt x="1043736" y="7340"/>
                  </a:lnTo>
                  <a:lnTo>
                    <a:pt x="995718" y="0"/>
                  </a:lnTo>
                  <a:lnTo>
                    <a:pt x="947928" y="7340"/>
                  </a:lnTo>
                  <a:lnTo>
                    <a:pt x="907402" y="27901"/>
                  </a:lnTo>
                  <a:lnTo>
                    <a:pt x="876058" y="59499"/>
                  </a:lnTo>
                  <a:lnTo>
                    <a:pt x="855840" y="99936"/>
                  </a:lnTo>
                  <a:lnTo>
                    <a:pt x="848677" y="147040"/>
                  </a:lnTo>
                  <a:lnTo>
                    <a:pt x="848677" y="426720"/>
                  </a:lnTo>
                  <a:lnTo>
                    <a:pt x="899693" y="426720"/>
                  </a:lnTo>
                  <a:lnTo>
                    <a:pt x="899693" y="271881"/>
                  </a:lnTo>
                  <a:lnTo>
                    <a:pt x="1091730" y="271881"/>
                  </a:lnTo>
                  <a:lnTo>
                    <a:pt x="1091730" y="426720"/>
                  </a:lnTo>
                  <a:lnTo>
                    <a:pt x="1142758" y="426720"/>
                  </a:lnTo>
                  <a:lnTo>
                    <a:pt x="1142758" y="271881"/>
                  </a:lnTo>
                  <a:lnTo>
                    <a:pt x="1142758" y="222656"/>
                  </a:lnTo>
                  <a:lnTo>
                    <a:pt x="1142758" y="147040"/>
                  </a:lnTo>
                  <a:close/>
                </a:path>
                <a:path w="2232660" h="434340">
                  <a:moveTo>
                    <a:pt x="1607908" y="138645"/>
                  </a:moveTo>
                  <a:lnTo>
                    <a:pt x="1587017" y="92646"/>
                  </a:lnTo>
                  <a:lnTo>
                    <a:pt x="1556626" y="54317"/>
                  </a:lnTo>
                  <a:lnTo>
                    <a:pt x="1517586" y="25120"/>
                  </a:lnTo>
                  <a:lnTo>
                    <a:pt x="1470774" y="6527"/>
                  </a:lnTo>
                  <a:lnTo>
                    <a:pt x="1417040" y="0"/>
                  </a:lnTo>
                  <a:lnTo>
                    <a:pt x="1369707" y="5740"/>
                  </a:lnTo>
                  <a:lnTo>
                    <a:pt x="1326248" y="22059"/>
                  </a:lnTo>
                  <a:lnTo>
                    <a:pt x="1287907" y="47675"/>
                  </a:lnTo>
                  <a:lnTo>
                    <a:pt x="1255941" y="81241"/>
                  </a:lnTo>
                  <a:lnTo>
                    <a:pt x="1231569" y="121475"/>
                  </a:lnTo>
                  <a:lnTo>
                    <a:pt x="1216037" y="167055"/>
                  </a:lnTo>
                  <a:lnTo>
                    <a:pt x="1210576" y="216662"/>
                  </a:lnTo>
                  <a:lnTo>
                    <a:pt x="1216037" y="266484"/>
                  </a:lnTo>
                  <a:lnTo>
                    <a:pt x="1231569" y="312229"/>
                  </a:lnTo>
                  <a:lnTo>
                    <a:pt x="1255941" y="352564"/>
                  </a:lnTo>
                  <a:lnTo>
                    <a:pt x="1287907" y="386207"/>
                  </a:lnTo>
                  <a:lnTo>
                    <a:pt x="1326248" y="411848"/>
                  </a:lnTo>
                  <a:lnTo>
                    <a:pt x="1369707" y="428180"/>
                  </a:lnTo>
                  <a:lnTo>
                    <a:pt x="1417040" y="433920"/>
                  </a:lnTo>
                  <a:lnTo>
                    <a:pt x="1468526" y="427558"/>
                  </a:lnTo>
                  <a:lnTo>
                    <a:pt x="1514741" y="409282"/>
                  </a:lnTo>
                  <a:lnTo>
                    <a:pt x="1554289" y="380250"/>
                  </a:lnTo>
                  <a:lnTo>
                    <a:pt x="1585810" y="341655"/>
                  </a:lnTo>
                  <a:lnTo>
                    <a:pt x="1607908" y="294678"/>
                  </a:lnTo>
                  <a:lnTo>
                    <a:pt x="1554492" y="294678"/>
                  </a:lnTo>
                  <a:lnTo>
                    <a:pt x="1530985" y="332041"/>
                  </a:lnTo>
                  <a:lnTo>
                    <a:pt x="1499260" y="360400"/>
                  </a:lnTo>
                  <a:lnTo>
                    <a:pt x="1460804" y="378409"/>
                  </a:lnTo>
                  <a:lnTo>
                    <a:pt x="1417040" y="384708"/>
                  </a:lnTo>
                  <a:lnTo>
                    <a:pt x="1375689" y="378637"/>
                  </a:lnTo>
                  <a:lnTo>
                    <a:pt x="1338440" y="361543"/>
                  </a:lnTo>
                  <a:lnTo>
                    <a:pt x="1306842" y="335114"/>
                  </a:lnTo>
                  <a:lnTo>
                    <a:pt x="1282382" y="301040"/>
                  </a:lnTo>
                  <a:lnTo>
                    <a:pt x="1266596" y="260997"/>
                  </a:lnTo>
                  <a:lnTo>
                    <a:pt x="1261008" y="216662"/>
                  </a:lnTo>
                  <a:lnTo>
                    <a:pt x="1266596" y="172326"/>
                  </a:lnTo>
                  <a:lnTo>
                    <a:pt x="1282382" y="132283"/>
                  </a:lnTo>
                  <a:lnTo>
                    <a:pt x="1306842" y="98209"/>
                  </a:lnTo>
                  <a:lnTo>
                    <a:pt x="1338440" y="71780"/>
                  </a:lnTo>
                  <a:lnTo>
                    <a:pt x="1375689" y="54686"/>
                  </a:lnTo>
                  <a:lnTo>
                    <a:pt x="1417040" y="48615"/>
                  </a:lnTo>
                  <a:lnTo>
                    <a:pt x="1463929" y="55346"/>
                  </a:lnTo>
                  <a:lnTo>
                    <a:pt x="1502638" y="74053"/>
                  </a:lnTo>
                  <a:lnTo>
                    <a:pt x="1532928" y="102552"/>
                  </a:lnTo>
                  <a:lnTo>
                    <a:pt x="1554492" y="138645"/>
                  </a:lnTo>
                  <a:lnTo>
                    <a:pt x="1607908" y="138645"/>
                  </a:lnTo>
                  <a:close/>
                </a:path>
                <a:path w="2232660" h="434340">
                  <a:moveTo>
                    <a:pt x="1914613" y="377507"/>
                  </a:moveTo>
                  <a:lnTo>
                    <a:pt x="1794573" y="377507"/>
                  </a:lnTo>
                  <a:lnTo>
                    <a:pt x="1762785" y="372605"/>
                  </a:lnTo>
                  <a:lnTo>
                    <a:pt x="1739658" y="358152"/>
                  </a:lnTo>
                  <a:lnTo>
                    <a:pt x="1725536" y="334467"/>
                  </a:lnTo>
                  <a:lnTo>
                    <a:pt x="1720748" y="301879"/>
                  </a:lnTo>
                  <a:lnTo>
                    <a:pt x="1720748" y="10210"/>
                  </a:lnTo>
                  <a:lnTo>
                    <a:pt x="1669745" y="10210"/>
                  </a:lnTo>
                  <a:lnTo>
                    <a:pt x="1669745" y="301879"/>
                  </a:lnTo>
                  <a:lnTo>
                    <a:pt x="1678609" y="354558"/>
                  </a:lnTo>
                  <a:lnTo>
                    <a:pt x="1703793" y="393788"/>
                  </a:lnTo>
                  <a:lnTo>
                    <a:pt x="1743163" y="418274"/>
                  </a:lnTo>
                  <a:lnTo>
                    <a:pt x="1794573" y="426720"/>
                  </a:lnTo>
                  <a:lnTo>
                    <a:pt x="1914613" y="426720"/>
                  </a:lnTo>
                  <a:lnTo>
                    <a:pt x="1914613" y="377507"/>
                  </a:lnTo>
                  <a:close/>
                </a:path>
                <a:path w="2232660" h="434340">
                  <a:moveTo>
                    <a:pt x="2232101" y="10210"/>
                  </a:moveTo>
                  <a:lnTo>
                    <a:pt x="2084451" y="10210"/>
                  </a:lnTo>
                  <a:lnTo>
                    <a:pt x="2033054" y="18567"/>
                  </a:lnTo>
                  <a:lnTo>
                    <a:pt x="1993684" y="42913"/>
                  </a:lnTo>
                  <a:lnTo>
                    <a:pt x="1968500" y="82118"/>
                  </a:lnTo>
                  <a:lnTo>
                    <a:pt x="1959622" y="135039"/>
                  </a:lnTo>
                  <a:lnTo>
                    <a:pt x="1959622" y="301879"/>
                  </a:lnTo>
                  <a:lnTo>
                    <a:pt x="1968500" y="354558"/>
                  </a:lnTo>
                  <a:lnTo>
                    <a:pt x="1993684" y="393788"/>
                  </a:lnTo>
                  <a:lnTo>
                    <a:pt x="2033054" y="418274"/>
                  </a:lnTo>
                  <a:lnTo>
                    <a:pt x="2084451" y="426720"/>
                  </a:lnTo>
                  <a:lnTo>
                    <a:pt x="2232101" y="426720"/>
                  </a:lnTo>
                  <a:lnTo>
                    <a:pt x="2232101" y="377507"/>
                  </a:lnTo>
                  <a:lnTo>
                    <a:pt x="2084451" y="377507"/>
                  </a:lnTo>
                  <a:lnTo>
                    <a:pt x="2052675" y="372516"/>
                  </a:lnTo>
                  <a:lnTo>
                    <a:pt x="2029548" y="357924"/>
                  </a:lnTo>
                  <a:lnTo>
                    <a:pt x="2015426" y="334200"/>
                  </a:lnTo>
                  <a:lnTo>
                    <a:pt x="2010638" y="301879"/>
                  </a:lnTo>
                  <a:lnTo>
                    <a:pt x="2010638" y="241871"/>
                  </a:lnTo>
                  <a:lnTo>
                    <a:pt x="2205685" y="241871"/>
                  </a:lnTo>
                  <a:lnTo>
                    <a:pt x="2205685" y="194449"/>
                  </a:lnTo>
                  <a:lnTo>
                    <a:pt x="2010638" y="194449"/>
                  </a:lnTo>
                  <a:lnTo>
                    <a:pt x="2010638" y="135039"/>
                  </a:lnTo>
                  <a:lnTo>
                    <a:pt x="2015426" y="102362"/>
                  </a:lnTo>
                  <a:lnTo>
                    <a:pt x="2029548" y="78473"/>
                  </a:lnTo>
                  <a:lnTo>
                    <a:pt x="2052675" y="63804"/>
                  </a:lnTo>
                  <a:lnTo>
                    <a:pt x="2084451" y="58826"/>
                  </a:lnTo>
                  <a:lnTo>
                    <a:pt x="2232101" y="58826"/>
                  </a:lnTo>
                  <a:lnTo>
                    <a:pt x="2232101" y="10210"/>
                  </a:lnTo>
                  <a:close/>
                </a:path>
              </a:pathLst>
            </a:custGeom>
            <a:solidFill>
              <a:srgbClr val="3F4D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107948" y="9957692"/>
              <a:ext cx="1877551" cy="215549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6016295" y="9943280"/>
              <a:ext cx="1201420" cy="292735"/>
            </a:xfrm>
            <a:custGeom>
              <a:avLst/>
              <a:gdLst/>
              <a:ahLst/>
              <a:cxnLst/>
              <a:rect l="l" t="t" r="r" b="b"/>
              <a:pathLst>
                <a:path w="1201420" h="292734">
                  <a:moveTo>
                    <a:pt x="22758" y="0"/>
                  </a:moveTo>
                  <a:lnTo>
                    <a:pt x="0" y="0"/>
                  </a:lnTo>
                  <a:lnTo>
                    <a:pt x="0" y="226504"/>
                  </a:lnTo>
                  <a:lnTo>
                    <a:pt x="22758" y="226504"/>
                  </a:lnTo>
                  <a:lnTo>
                    <a:pt x="22758" y="0"/>
                  </a:lnTo>
                  <a:close/>
                </a:path>
                <a:path w="1201420" h="292734">
                  <a:moveTo>
                    <a:pt x="428167" y="226504"/>
                  </a:moveTo>
                  <a:lnTo>
                    <a:pt x="368173" y="143814"/>
                  </a:lnTo>
                  <a:lnTo>
                    <a:pt x="424738" y="66001"/>
                  </a:lnTo>
                  <a:lnTo>
                    <a:pt x="396506" y="66001"/>
                  </a:lnTo>
                  <a:lnTo>
                    <a:pt x="354063" y="124333"/>
                  </a:lnTo>
                  <a:lnTo>
                    <a:pt x="311619" y="66001"/>
                  </a:lnTo>
                  <a:lnTo>
                    <a:pt x="283400" y="66001"/>
                  </a:lnTo>
                  <a:lnTo>
                    <a:pt x="339966" y="143814"/>
                  </a:lnTo>
                  <a:lnTo>
                    <a:pt x="286397" y="217639"/>
                  </a:lnTo>
                  <a:lnTo>
                    <a:pt x="286397" y="203644"/>
                  </a:lnTo>
                  <a:lnTo>
                    <a:pt x="164490" y="203644"/>
                  </a:lnTo>
                  <a:lnTo>
                    <a:pt x="164490" y="126174"/>
                  </a:lnTo>
                  <a:lnTo>
                    <a:pt x="273723" y="126174"/>
                  </a:lnTo>
                  <a:lnTo>
                    <a:pt x="273723" y="104584"/>
                  </a:lnTo>
                  <a:lnTo>
                    <a:pt x="164490" y="104584"/>
                  </a:lnTo>
                  <a:lnTo>
                    <a:pt x="164490" y="37274"/>
                  </a:lnTo>
                  <a:lnTo>
                    <a:pt x="286397" y="37274"/>
                  </a:lnTo>
                  <a:lnTo>
                    <a:pt x="286397" y="14414"/>
                  </a:lnTo>
                  <a:lnTo>
                    <a:pt x="141732" y="14414"/>
                  </a:lnTo>
                  <a:lnTo>
                    <a:pt x="141732" y="37274"/>
                  </a:lnTo>
                  <a:lnTo>
                    <a:pt x="141732" y="104584"/>
                  </a:lnTo>
                  <a:lnTo>
                    <a:pt x="141732" y="126174"/>
                  </a:lnTo>
                  <a:lnTo>
                    <a:pt x="141732" y="203644"/>
                  </a:lnTo>
                  <a:lnTo>
                    <a:pt x="141732" y="226504"/>
                  </a:lnTo>
                  <a:lnTo>
                    <a:pt x="279958" y="226504"/>
                  </a:lnTo>
                  <a:lnTo>
                    <a:pt x="286397" y="226504"/>
                  </a:lnTo>
                  <a:lnTo>
                    <a:pt x="308165" y="226504"/>
                  </a:lnTo>
                  <a:lnTo>
                    <a:pt x="354063" y="163055"/>
                  </a:lnTo>
                  <a:lnTo>
                    <a:pt x="399961" y="226504"/>
                  </a:lnTo>
                  <a:lnTo>
                    <a:pt x="428167" y="226504"/>
                  </a:lnTo>
                  <a:close/>
                </a:path>
                <a:path w="1201420" h="292734">
                  <a:moveTo>
                    <a:pt x="590042" y="146685"/>
                  </a:moveTo>
                  <a:lnTo>
                    <a:pt x="583717" y="113855"/>
                  </a:lnTo>
                  <a:lnTo>
                    <a:pt x="567016" y="87858"/>
                  </a:lnTo>
                  <a:lnTo>
                    <a:pt x="567016" y="146685"/>
                  </a:lnTo>
                  <a:lnTo>
                    <a:pt x="562495" y="170230"/>
                  </a:lnTo>
                  <a:lnTo>
                    <a:pt x="550189" y="189471"/>
                  </a:lnTo>
                  <a:lnTo>
                    <a:pt x="531952" y="202450"/>
                  </a:lnTo>
                  <a:lnTo>
                    <a:pt x="509651" y="207225"/>
                  </a:lnTo>
                  <a:lnTo>
                    <a:pt x="494195" y="203923"/>
                  </a:lnTo>
                  <a:lnTo>
                    <a:pt x="487349" y="202450"/>
                  </a:lnTo>
                  <a:lnTo>
                    <a:pt x="469112" y="189471"/>
                  </a:lnTo>
                  <a:lnTo>
                    <a:pt x="456806" y="170230"/>
                  </a:lnTo>
                  <a:lnTo>
                    <a:pt x="452297" y="146685"/>
                  </a:lnTo>
                  <a:lnTo>
                    <a:pt x="456806" y="122821"/>
                  </a:lnTo>
                  <a:lnTo>
                    <a:pt x="469112" y="103314"/>
                  </a:lnTo>
                  <a:lnTo>
                    <a:pt x="487349" y="90144"/>
                  </a:lnTo>
                  <a:lnTo>
                    <a:pt x="494068" y="88684"/>
                  </a:lnTo>
                  <a:lnTo>
                    <a:pt x="509651" y="85305"/>
                  </a:lnTo>
                  <a:lnTo>
                    <a:pt x="531952" y="90144"/>
                  </a:lnTo>
                  <a:lnTo>
                    <a:pt x="550189" y="103314"/>
                  </a:lnTo>
                  <a:lnTo>
                    <a:pt x="562495" y="122821"/>
                  </a:lnTo>
                  <a:lnTo>
                    <a:pt x="567016" y="146685"/>
                  </a:lnTo>
                  <a:lnTo>
                    <a:pt x="567016" y="87858"/>
                  </a:lnTo>
                  <a:lnTo>
                    <a:pt x="566470" y="87007"/>
                  </a:lnTo>
                  <a:lnTo>
                    <a:pt x="564070" y="85305"/>
                  </a:lnTo>
                  <a:lnTo>
                    <a:pt x="540918" y="68897"/>
                  </a:lnTo>
                  <a:lnTo>
                    <a:pt x="509651" y="62255"/>
                  </a:lnTo>
                  <a:lnTo>
                    <a:pt x="493496" y="64046"/>
                  </a:lnTo>
                  <a:lnTo>
                    <a:pt x="478256" y="69227"/>
                  </a:lnTo>
                  <a:lnTo>
                    <a:pt x="464375" y="77533"/>
                  </a:lnTo>
                  <a:lnTo>
                    <a:pt x="452297" y="88684"/>
                  </a:lnTo>
                  <a:lnTo>
                    <a:pt x="452297" y="66001"/>
                  </a:lnTo>
                  <a:lnTo>
                    <a:pt x="429552" y="66001"/>
                  </a:lnTo>
                  <a:lnTo>
                    <a:pt x="429552" y="292506"/>
                  </a:lnTo>
                  <a:lnTo>
                    <a:pt x="452297" y="292506"/>
                  </a:lnTo>
                  <a:lnTo>
                    <a:pt x="452297" y="203923"/>
                  </a:lnTo>
                  <a:lnTo>
                    <a:pt x="464362" y="214909"/>
                  </a:lnTo>
                  <a:lnTo>
                    <a:pt x="478231" y="223088"/>
                  </a:lnTo>
                  <a:lnTo>
                    <a:pt x="493483" y="228206"/>
                  </a:lnTo>
                  <a:lnTo>
                    <a:pt x="509651" y="229958"/>
                  </a:lnTo>
                  <a:lnTo>
                    <a:pt x="540918" y="223405"/>
                  </a:lnTo>
                  <a:lnTo>
                    <a:pt x="564070" y="207225"/>
                  </a:lnTo>
                  <a:lnTo>
                    <a:pt x="566470" y="205549"/>
                  </a:lnTo>
                  <a:lnTo>
                    <a:pt x="583717" y="179070"/>
                  </a:lnTo>
                  <a:lnTo>
                    <a:pt x="590042" y="146685"/>
                  </a:lnTo>
                  <a:close/>
                </a:path>
                <a:path w="1201420" h="292734">
                  <a:moveTo>
                    <a:pt x="753681" y="146202"/>
                  </a:moveTo>
                  <a:lnTo>
                    <a:pt x="739470" y="98971"/>
                  </a:lnTo>
                  <a:lnTo>
                    <a:pt x="728611" y="85585"/>
                  </a:lnTo>
                  <a:lnTo>
                    <a:pt x="728611" y="129400"/>
                  </a:lnTo>
                  <a:lnTo>
                    <a:pt x="618756" y="129400"/>
                  </a:lnTo>
                  <a:lnTo>
                    <a:pt x="626605" y="111569"/>
                  </a:lnTo>
                  <a:lnTo>
                    <a:pt x="639076" y="97637"/>
                  </a:lnTo>
                  <a:lnTo>
                    <a:pt x="655091" y="88557"/>
                  </a:lnTo>
                  <a:lnTo>
                    <a:pt x="673569" y="85305"/>
                  </a:lnTo>
                  <a:lnTo>
                    <a:pt x="692010" y="88557"/>
                  </a:lnTo>
                  <a:lnTo>
                    <a:pt x="708050" y="97637"/>
                  </a:lnTo>
                  <a:lnTo>
                    <a:pt x="720610" y="111569"/>
                  </a:lnTo>
                  <a:lnTo>
                    <a:pt x="728611" y="129400"/>
                  </a:lnTo>
                  <a:lnTo>
                    <a:pt x="728611" y="85585"/>
                  </a:lnTo>
                  <a:lnTo>
                    <a:pt x="688848" y="63804"/>
                  </a:lnTo>
                  <a:lnTo>
                    <a:pt x="673569" y="62255"/>
                  </a:lnTo>
                  <a:lnTo>
                    <a:pt x="642429" y="68910"/>
                  </a:lnTo>
                  <a:lnTo>
                    <a:pt x="616966" y="87020"/>
                  </a:lnTo>
                  <a:lnTo>
                    <a:pt x="599782" y="113855"/>
                  </a:lnTo>
                  <a:lnTo>
                    <a:pt x="593471" y="146697"/>
                  </a:lnTo>
                  <a:lnTo>
                    <a:pt x="599808" y="179400"/>
                  </a:lnTo>
                  <a:lnTo>
                    <a:pt x="617181" y="205841"/>
                  </a:lnTo>
                  <a:lnTo>
                    <a:pt x="643166" y="223520"/>
                  </a:lnTo>
                  <a:lnTo>
                    <a:pt x="675309" y="229971"/>
                  </a:lnTo>
                  <a:lnTo>
                    <a:pt x="701065" y="226441"/>
                  </a:lnTo>
                  <a:lnTo>
                    <a:pt x="738987" y="199237"/>
                  </a:lnTo>
                  <a:lnTo>
                    <a:pt x="752792" y="168313"/>
                  </a:lnTo>
                  <a:lnTo>
                    <a:pt x="729018" y="168313"/>
                  </a:lnTo>
                  <a:lnTo>
                    <a:pt x="727557" y="172275"/>
                  </a:lnTo>
                  <a:lnTo>
                    <a:pt x="719467" y="187515"/>
                  </a:lnTo>
                  <a:lnTo>
                    <a:pt x="708037" y="198437"/>
                  </a:lnTo>
                  <a:lnTo>
                    <a:pt x="693305" y="205028"/>
                  </a:lnTo>
                  <a:lnTo>
                    <a:pt x="675309" y="207225"/>
                  </a:lnTo>
                  <a:lnTo>
                    <a:pt x="653275" y="203085"/>
                  </a:lnTo>
                  <a:lnTo>
                    <a:pt x="635241" y="191617"/>
                  </a:lnTo>
                  <a:lnTo>
                    <a:pt x="622554" y="174167"/>
                  </a:lnTo>
                  <a:lnTo>
                    <a:pt x="616521" y="152158"/>
                  </a:lnTo>
                  <a:lnTo>
                    <a:pt x="753592" y="152158"/>
                  </a:lnTo>
                  <a:lnTo>
                    <a:pt x="753681" y="146202"/>
                  </a:lnTo>
                  <a:close/>
                </a:path>
                <a:path w="1201420" h="292734">
                  <a:moveTo>
                    <a:pt x="906945" y="131699"/>
                  </a:moveTo>
                  <a:lnTo>
                    <a:pt x="901928" y="103606"/>
                  </a:lnTo>
                  <a:lnTo>
                    <a:pt x="887869" y="81648"/>
                  </a:lnTo>
                  <a:lnTo>
                    <a:pt x="866279" y="67360"/>
                  </a:lnTo>
                  <a:lnTo>
                    <a:pt x="838644" y="62255"/>
                  </a:lnTo>
                  <a:lnTo>
                    <a:pt x="825652" y="63423"/>
                  </a:lnTo>
                  <a:lnTo>
                    <a:pt x="813536" y="66865"/>
                  </a:lnTo>
                  <a:lnTo>
                    <a:pt x="802538" y="72453"/>
                  </a:lnTo>
                  <a:lnTo>
                    <a:pt x="792822" y="80086"/>
                  </a:lnTo>
                  <a:lnTo>
                    <a:pt x="792822" y="66001"/>
                  </a:lnTo>
                  <a:lnTo>
                    <a:pt x="770077" y="66001"/>
                  </a:lnTo>
                  <a:lnTo>
                    <a:pt x="770077" y="226504"/>
                  </a:lnTo>
                  <a:lnTo>
                    <a:pt x="792822" y="226504"/>
                  </a:lnTo>
                  <a:lnTo>
                    <a:pt x="792822" y="131699"/>
                  </a:lnTo>
                  <a:lnTo>
                    <a:pt x="796239" y="113106"/>
                  </a:lnTo>
                  <a:lnTo>
                    <a:pt x="805776" y="98425"/>
                  </a:lnTo>
                  <a:lnTo>
                    <a:pt x="820280" y="88773"/>
                  </a:lnTo>
                  <a:lnTo>
                    <a:pt x="838644" y="85305"/>
                  </a:lnTo>
                  <a:lnTo>
                    <a:pt x="857440" y="88595"/>
                  </a:lnTo>
                  <a:lnTo>
                    <a:pt x="871791" y="97929"/>
                  </a:lnTo>
                  <a:lnTo>
                    <a:pt x="880973" y="112560"/>
                  </a:lnTo>
                  <a:lnTo>
                    <a:pt x="884186" y="131699"/>
                  </a:lnTo>
                  <a:lnTo>
                    <a:pt x="884186" y="147256"/>
                  </a:lnTo>
                  <a:lnTo>
                    <a:pt x="906945" y="147256"/>
                  </a:lnTo>
                  <a:lnTo>
                    <a:pt x="906945" y="131699"/>
                  </a:lnTo>
                  <a:close/>
                </a:path>
                <a:path w="1201420" h="292734">
                  <a:moveTo>
                    <a:pt x="1051280" y="140068"/>
                  </a:moveTo>
                  <a:lnTo>
                    <a:pt x="1028522" y="140068"/>
                  </a:lnTo>
                  <a:lnTo>
                    <a:pt x="1028522" y="164274"/>
                  </a:lnTo>
                  <a:lnTo>
                    <a:pt x="1025372" y="181648"/>
                  </a:lnTo>
                  <a:lnTo>
                    <a:pt x="1016533" y="195224"/>
                  </a:lnTo>
                  <a:lnTo>
                    <a:pt x="1002957" y="204063"/>
                  </a:lnTo>
                  <a:lnTo>
                    <a:pt x="985583" y="207225"/>
                  </a:lnTo>
                  <a:lnTo>
                    <a:pt x="968375" y="204012"/>
                  </a:lnTo>
                  <a:lnTo>
                    <a:pt x="954786" y="195084"/>
                  </a:lnTo>
                  <a:lnTo>
                    <a:pt x="945857" y="181483"/>
                  </a:lnTo>
                  <a:lnTo>
                    <a:pt x="942644" y="164274"/>
                  </a:lnTo>
                  <a:lnTo>
                    <a:pt x="942644" y="88773"/>
                  </a:lnTo>
                  <a:lnTo>
                    <a:pt x="1046086" y="88773"/>
                  </a:lnTo>
                  <a:lnTo>
                    <a:pt x="1046086" y="66001"/>
                  </a:lnTo>
                  <a:lnTo>
                    <a:pt x="942644" y="66001"/>
                  </a:lnTo>
                  <a:lnTo>
                    <a:pt x="942644" y="34302"/>
                  </a:lnTo>
                  <a:lnTo>
                    <a:pt x="919886" y="34302"/>
                  </a:lnTo>
                  <a:lnTo>
                    <a:pt x="919886" y="164274"/>
                  </a:lnTo>
                  <a:lnTo>
                    <a:pt x="924788" y="190601"/>
                  </a:lnTo>
                  <a:lnTo>
                    <a:pt x="938453" y="211391"/>
                  </a:lnTo>
                  <a:lnTo>
                    <a:pt x="959256" y="225056"/>
                  </a:lnTo>
                  <a:lnTo>
                    <a:pt x="985583" y="229971"/>
                  </a:lnTo>
                  <a:lnTo>
                    <a:pt x="1011910" y="225056"/>
                  </a:lnTo>
                  <a:lnTo>
                    <a:pt x="1032700" y="211391"/>
                  </a:lnTo>
                  <a:lnTo>
                    <a:pt x="1046365" y="190601"/>
                  </a:lnTo>
                  <a:lnTo>
                    <a:pt x="1051280" y="164274"/>
                  </a:lnTo>
                  <a:lnTo>
                    <a:pt x="1051280" y="140068"/>
                  </a:lnTo>
                  <a:close/>
                </a:path>
                <a:path w="1201420" h="292734">
                  <a:moveTo>
                    <a:pt x="1201369" y="178104"/>
                  </a:moveTo>
                  <a:lnTo>
                    <a:pt x="1180261" y="143027"/>
                  </a:lnTo>
                  <a:lnTo>
                    <a:pt x="1135367" y="129743"/>
                  </a:lnTo>
                  <a:lnTo>
                    <a:pt x="1113078" y="125704"/>
                  </a:lnTo>
                  <a:lnTo>
                    <a:pt x="1099896" y="121056"/>
                  </a:lnTo>
                  <a:lnTo>
                    <a:pt x="1093571" y="115468"/>
                  </a:lnTo>
                  <a:lnTo>
                    <a:pt x="1091869" y="108559"/>
                  </a:lnTo>
                  <a:lnTo>
                    <a:pt x="1091780" y="103809"/>
                  </a:lnTo>
                  <a:lnTo>
                    <a:pt x="1093647" y="99479"/>
                  </a:lnTo>
                  <a:lnTo>
                    <a:pt x="1131354" y="84442"/>
                  </a:lnTo>
                  <a:lnTo>
                    <a:pt x="1144079" y="85521"/>
                  </a:lnTo>
                  <a:lnTo>
                    <a:pt x="1156779" y="89585"/>
                  </a:lnTo>
                  <a:lnTo>
                    <a:pt x="1167701" y="97866"/>
                  </a:lnTo>
                  <a:lnTo>
                    <a:pt x="1175143" y="111556"/>
                  </a:lnTo>
                  <a:lnTo>
                    <a:pt x="1176451" y="115849"/>
                  </a:lnTo>
                  <a:lnTo>
                    <a:pt x="1199540" y="115849"/>
                  </a:lnTo>
                  <a:lnTo>
                    <a:pt x="1175105" y="74333"/>
                  </a:lnTo>
                  <a:lnTo>
                    <a:pt x="1131074" y="62255"/>
                  </a:lnTo>
                  <a:lnTo>
                    <a:pt x="1104112" y="66268"/>
                  </a:lnTo>
                  <a:lnTo>
                    <a:pt x="1084630" y="76822"/>
                  </a:lnTo>
                  <a:lnTo>
                    <a:pt x="1072807" y="91732"/>
                  </a:lnTo>
                  <a:lnTo>
                    <a:pt x="1068832" y="108775"/>
                  </a:lnTo>
                  <a:lnTo>
                    <a:pt x="1075207" y="129425"/>
                  </a:lnTo>
                  <a:lnTo>
                    <a:pt x="1090587" y="141795"/>
                  </a:lnTo>
                  <a:lnTo>
                    <a:pt x="1110869" y="148488"/>
                  </a:lnTo>
                  <a:lnTo>
                    <a:pt x="1131951" y="152095"/>
                  </a:lnTo>
                  <a:lnTo>
                    <a:pt x="1155166" y="156857"/>
                  </a:lnTo>
                  <a:lnTo>
                    <a:pt x="1169238" y="162991"/>
                  </a:lnTo>
                  <a:lnTo>
                    <a:pt x="1176274" y="170421"/>
                  </a:lnTo>
                  <a:lnTo>
                    <a:pt x="1178356" y="179120"/>
                  </a:lnTo>
                  <a:lnTo>
                    <a:pt x="1178788" y="185102"/>
                  </a:lnTo>
                  <a:lnTo>
                    <a:pt x="1176820" y="190728"/>
                  </a:lnTo>
                  <a:lnTo>
                    <a:pt x="1135684" y="207797"/>
                  </a:lnTo>
                  <a:lnTo>
                    <a:pt x="1121283" y="206717"/>
                  </a:lnTo>
                  <a:lnTo>
                    <a:pt x="1105611" y="202272"/>
                  </a:lnTo>
                  <a:lnTo>
                    <a:pt x="1091958" y="192633"/>
                  </a:lnTo>
                  <a:lnTo>
                    <a:pt x="1083665" y="175971"/>
                  </a:lnTo>
                  <a:lnTo>
                    <a:pt x="1082649" y="171196"/>
                  </a:lnTo>
                  <a:lnTo>
                    <a:pt x="1059980" y="171196"/>
                  </a:lnTo>
                  <a:lnTo>
                    <a:pt x="1084910" y="216242"/>
                  </a:lnTo>
                  <a:lnTo>
                    <a:pt x="1135976" y="229971"/>
                  </a:lnTo>
                  <a:lnTo>
                    <a:pt x="1152067" y="228714"/>
                  </a:lnTo>
                  <a:lnTo>
                    <a:pt x="1189316" y="210820"/>
                  </a:lnTo>
                  <a:lnTo>
                    <a:pt x="1200759" y="187325"/>
                  </a:lnTo>
                  <a:lnTo>
                    <a:pt x="1201369" y="17810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672641" y="9198813"/>
              <a:ext cx="0" cy="1217295"/>
            </a:xfrm>
            <a:custGeom>
              <a:avLst/>
              <a:gdLst/>
              <a:ahLst/>
              <a:cxnLst/>
              <a:rect l="l" t="t" r="r" b="b"/>
              <a:pathLst>
                <a:path h="1217295">
                  <a:moveTo>
                    <a:pt x="0" y="0"/>
                  </a:moveTo>
                  <a:lnTo>
                    <a:pt x="0" y="1216774"/>
                  </a:lnTo>
                </a:path>
              </a:pathLst>
            </a:custGeom>
            <a:ln w="2146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1034388" y="10673314"/>
            <a:ext cx="6194425" cy="298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>
                <a:solidFill>
                  <a:srgbClr val="FFFFFF"/>
                </a:solidFill>
                <a:latin typeface="Roboto"/>
                <a:cs typeface="Roboto"/>
              </a:rPr>
              <a:t>Fidra</a:t>
            </a:r>
            <a:r>
              <a:rPr sz="1800" spc="25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800">
                <a:solidFill>
                  <a:srgbClr val="FFFFFF"/>
                </a:solidFill>
                <a:latin typeface="Roboto"/>
                <a:cs typeface="Roboto"/>
              </a:rPr>
              <a:t>is</a:t>
            </a:r>
            <a:r>
              <a:rPr sz="1800" spc="3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800">
                <a:solidFill>
                  <a:srgbClr val="FFFFFF"/>
                </a:solidFill>
                <a:latin typeface="Roboto"/>
                <a:cs typeface="Roboto"/>
              </a:rPr>
              <a:t>a</a:t>
            </a:r>
            <a:r>
              <a:rPr sz="1800" spc="3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800">
                <a:solidFill>
                  <a:srgbClr val="FFFFFF"/>
                </a:solidFill>
                <a:latin typeface="Roboto"/>
                <a:cs typeface="Roboto"/>
              </a:rPr>
              <a:t>Scottish</a:t>
            </a:r>
            <a:r>
              <a:rPr sz="1800" spc="25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800">
                <a:solidFill>
                  <a:srgbClr val="FFFFFF"/>
                </a:solidFill>
                <a:latin typeface="Roboto"/>
                <a:cs typeface="Roboto"/>
              </a:rPr>
              <a:t>registered</a:t>
            </a:r>
            <a:r>
              <a:rPr sz="1800" spc="25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800">
                <a:solidFill>
                  <a:srgbClr val="FFFFFF"/>
                </a:solidFill>
                <a:latin typeface="Roboto"/>
                <a:cs typeface="Roboto"/>
              </a:rPr>
              <a:t>charity</a:t>
            </a:r>
            <a:r>
              <a:rPr sz="1800" spc="3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800">
                <a:solidFill>
                  <a:srgbClr val="FFFFFF"/>
                </a:solidFill>
                <a:latin typeface="Roboto"/>
                <a:cs typeface="Roboto"/>
              </a:rPr>
              <a:t>and</a:t>
            </a:r>
            <a:r>
              <a:rPr sz="1800" spc="25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800">
                <a:solidFill>
                  <a:srgbClr val="FFFFFF"/>
                </a:solidFill>
                <a:latin typeface="Roboto"/>
                <a:cs typeface="Roboto"/>
              </a:rPr>
              <a:t>SCIO</a:t>
            </a:r>
            <a:r>
              <a:rPr sz="1800" spc="3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800" spc="-10">
                <a:solidFill>
                  <a:srgbClr val="FFFFFF"/>
                </a:solidFill>
                <a:latin typeface="Roboto"/>
                <a:cs typeface="Roboto"/>
              </a:rPr>
              <a:t>no.SC043895</a:t>
            </a:r>
            <a:endParaRPr sz="1800">
              <a:latin typeface="Roboto"/>
              <a:cs typeface="Roboto"/>
            </a:endParaRPr>
          </a:p>
        </p:txBody>
      </p:sp>
      <p:pic>
        <p:nvPicPr>
          <p:cNvPr id="22" name="Picture 21" descr="A person standing in front of a map&#10;&#10;Description automatically generated">
            <a:extLst>
              <a:ext uri="{FF2B5EF4-FFF2-40B4-BE49-F238E27FC236}">
                <a16:creationId xmlns:a16="http://schemas.microsoft.com/office/drawing/2014/main" id="{D466F11A-CC83-E208-FD22-DE5E28E0E3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7"/>
            <a:ext cx="20104100" cy="1130855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089708" y="3084076"/>
            <a:ext cx="11802110" cy="53091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ts val="4120"/>
              </a:lnSpc>
              <a:spcBef>
                <a:spcPts val="100"/>
              </a:spcBef>
            </a:pPr>
            <a:r>
              <a:rPr lang="en-GB" sz="3300" dirty="0">
                <a:solidFill>
                  <a:srgbClr val="12284A"/>
                </a:solidFill>
                <a:latin typeface="Roboto"/>
                <a:cs typeface="Roboto"/>
              </a:rPr>
              <a:t>A well-established plastics industry is present in Europe, and it has been identified as having the largest regional share of primary plastic import and export trade </a:t>
            </a:r>
          </a:p>
          <a:p>
            <a:pPr marL="12700" marR="5080">
              <a:lnSpc>
                <a:spcPts val="4120"/>
              </a:lnSpc>
              <a:spcBef>
                <a:spcPts val="100"/>
              </a:spcBef>
            </a:pPr>
            <a:endParaRPr lang="en-GB" sz="3300" dirty="0">
              <a:solidFill>
                <a:srgbClr val="12284A"/>
              </a:solidFill>
              <a:latin typeface="Roboto"/>
              <a:cs typeface="Roboto"/>
            </a:endParaRPr>
          </a:p>
          <a:p>
            <a:pPr marL="12700" marR="5080">
              <a:lnSpc>
                <a:spcPts val="4120"/>
              </a:lnSpc>
              <a:spcBef>
                <a:spcPts val="100"/>
              </a:spcBef>
            </a:pPr>
            <a:r>
              <a:rPr lang="en-GB" sz="3300" dirty="0">
                <a:solidFill>
                  <a:srgbClr val="12284A"/>
                </a:solidFill>
                <a:latin typeface="Roboto"/>
                <a:cs typeface="Roboto"/>
              </a:rPr>
              <a:t>Based on this it is projected to be the region with the largest potential pellet loss</a:t>
            </a:r>
          </a:p>
          <a:p>
            <a:pPr marL="12700" marR="5080">
              <a:lnSpc>
                <a:spcPts val="4120"/>
              </a:lnSpc>
              <a:spcBef>
                <a:spcPts val="100"/>
              </a:spcBef>
            </a:pPr>
            <a:endParaRPr lang="en-GB" sz="3300" dirty="0">
              <a:solidFill>
                <a:srgbClr val="12284A"/>
              </a:solidFill>
              <a:latin typeface="Roboto"/>
              <a:cs typeface="Roboto"/>
            </a:endParaRPr>
          </a:p>
          <a:p>
            <a:pPr marL="12700" marR="5080">
              <a:lnSpc>
                <a:spcPts val="4120"/>
              </a:lnSpc>
              <a:spcBef>
                <a:spcPts val="100"/>
              </a:spcBef>
            </a:pPr>
            <a:r>
              <a:rPr lang="en-GB" sz="3300" dirty="0">
                <a:solidFill>
                  <a:srgbClr val="12284A"/>
                </a:solidFill>
                <a:latin typeface="Roboto"/>
                <a:cs typeface="Roboto"/>
              </a:rPr>
              <a:t>Europe is the region with the highest number of plastic recycling plants</a:t>
            </a:r>
          </a:p>
          <a:p>
            <a:pPr marL="12700" marR="5080">
              <a:lnSpc>
                <a:spcPts val="4120"/>
              </a:lnSpc>
              <a:spcBef>
                <a:spcPts val="100"/>
              </a:spcBef>
            </a:pPr>
            <a:endParaRPr lang="en-GB" sz="3300" dirty="0">
              <a:solidFill>
                <a:srgbClr val="12284A"/>
              </a:solidFill>
              <a:latin typeface="Roboto"/>
              <a:cs typeface="Roboto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078763" y="1312319"/>
            <a:ext cx="10759440" cy="975267"/>
          </a:xfrm>
          <a:prstGeom prst="rect">
            <a:avLst/>
          </a:prstGeom>
        </p:spPr>
        <p:txBody>
          <a:bodyPr vert="horz" wrap="square" lIns="0" tIns="76835" rIns="0" bIns="0" rtlCol="0">
            <a:spAutoFit/>
          </a:bodyPr>
          <a:lstStyle/>
          <a:p>
            <a:pPr marL="12700" marR="5080">
              <a:lnSpc>
                <a:spcPts val="7009"/>
              </a:lnSpc>
              <a:spcBef>
                <a:spcPts val="605"/>
              </a:spcBef>
            </a:pPr>
            <a:r>
              <a:rPr lang="en-GB" sz="6150" dirty="0">
                <a:solidFill>
                  <a:srgbClr val="12284A"/>
                </a:solidFill>
              </a:rPr>
              <a:t>Europe</a:t>
            </a:r>
            <a:endParaRPr sz="6150" dirty="0"/>
          </a:p>
        </p:txBody>
      </p:sp>
      <p:grpSp>
        <p:nvGrpSpPr>
          <p:cNvPr id="4" name="object 4"/>
          <p:cNvGrpSpPr/>
          <p:nvPr/>
        </p:nvGrpSpPr>
        <p:grpSpPr>
          <a:xfrm>
            <a:off x="1984138" y="2851075"/>
            <a:ext cx="1198880" cy="2350770"/>
            <a:chOff x="1984138" y="2851075"/>
            <a:chExt cx="1198880" cy="2350770"/>
          </a:xfrm>
        </p:grpSpPr>
        <p:sp>
          <p:nvSpPr>
            <p:cNvPr id="5" name="object 5"/>
            <p:cNvSpPr/>
            <p:nvPr/>
          </p:nvSpPr>
          <p:spPr>
            <a:xfrm>
              <a:off x="1984138" y="4033194"/>
              <a:ext cx="1198880" cy="1168400"/>
            </a:xfrm>
            <a:custGeom>
              <a:avLst/>
              <a:gdLst/>
              <a:ahLst/>
              <a:cxnLst/>
              <a:rect l="l" t="t" r="r" b="b"/>
              <a:pathLst>
                <a:path w="1198880" h="1168400">
                  <a:moveTo>
                    <a:pt x="696145" y="0"/>
                  </a:moveTo>
                  <a:lnTo>
                    <a:pt x="637403" y="223"/>
                  </a:lnTo>
                  <a:lnTo>
                    <a:pt x="576482" y="4074"/>
                  </a:lnTo>
                  <a:lnTo>
                    <a:pt x="513695" y="11670"/>
                  </a:lnTo>
                  <a:lnTo>
                    <a:pt x="451432" y="22763"/>
                  </a:lnTo>
                  <a:lnTo>
                    <a:pt x="392049" y="36891"/>
                  </a:lnTo>
                  <a:lnTo>
                    <a:pt x="335809" y="53853"/>
                  </a:lnTo>
                  <a:lnTo>
                    <a:pt x="282976" y="73444"/>
                  </a:lnTo>
                  <a:lnTo>
                    <a:pt x="233814" y="95464"/>
                  </a:lnTo>
                  <a:lnTo>
                    <a:pt x="188585" y="119710"/>
                  </a:lnTo>
                  <a:lnTo>
                    <a:pt x="147553" y="145979"/>
                  </a:lnTo>
                  <a:lnTo>
                    <a:pt x="110983" y="174069"/>
                  </a:lnTo>
                  <a:lnTo>
                    <a:pt x="79137" y="203778"/>
                  </a:lnTo>
                  <a:lnTo>
                    <a:pt x="52279" y="234902"/>
                  </a:lnTo>
                  <a:lnTo>
                    <a:pt x="30673" y="267240"/>
                  </a:lnTo>
                  <a:lnTo>
                    <a:pt x="4270" y="334747"/>
                  </a:lnTo>
                  <a:lnTo>
                    <a:pt x="0" y="369511"/>
                  </a:lnTo>
                  <a:lnTo>
                    <a:pt x="2035" y="404679"/>
                  </a:lnTo>
                  <a:lnTo>
                    <a:pt x="80582" y="930271"/>
                  </a:lnTo>
                  <a:lnTo>
                    <a:pt x="103167" y="996499"/>
                  </a:lnTo>
                  <a:lnTo>
                    <a:pt x="148155" y="1053340"/>
                  </a:lnTo>
                  <a:lnTo>
                    <a:pt x="178272" y="1077949"/>
                  </a:lnTo>
                  <a:lnTo>
                    <a:pt x="213056" y="1099862"/>
                  </a:lnTo>
                  <a:lnTo>
                    <a:pt x="252197" y="1118962"/>
                  </a:lnTo>
                  <a:lnTo>
                    <a:pt x="295383" y="1135133"/>
                  </a:lnTo>
                  <a:lnTo>
                    <a:pt x="342302" y="1148258"/>
                  </a:lnTo>
                  <a:lnTo>
                    <a:pt x="392643" y="1158221"/>
                  </a:lnTo>
                  <a:lnTo>
                    <a:pt x="446096" y="1164905"/>
                  </a:lnTo>
                  <a:lnTo>
                    <a:pt x="502348" y="1168194"/>
                  </a:lnTo>
                  <a:lnTo>
                    <a:pt x="561090" y="1167972"/>
                  </a:lnTo>
                  <a:lnTo>
                    <a:pt x="622009" y="1164121"/>
                  </a:lnTo>
                  <a:lnTo>
                    <a:pt x="684794" y="1156526"/>
                  </a:lnTo>
                  <a:lnTo>
                    <a:pt x="747059" y="1145433"/>
                  </a:lnTo>
                  <a:lnTo>
                    <a:pt x="806444" y="1131305"/>
                  </a:lnTo>
                  <a:lnTo>
                    <a:pt x="862685" y="1114343"/>
                  </a:lnTo>
                  <a:lnTo>
                    <a:pt x="915519" y="1094751"/>
                  </a:lnTo>
                  <a:lnTo>
                    <a:pt x="964683" y="1072731"/>
                  </a:lnTo>
                  <a:lnTo>
                    <a:pt x="1009912" y="1048485"/>
                  </a:lnTo>
                  <a:lnTo>
                    <a:pt x="1016893" y="1044015"/>
                  </a:lnTo>
                  <a:lnTo>
                    <a:pt x="536192" y="1044015"/>
                  </a:lnTo>
                  <a:lnTo>
                    <a:pt x="476215" y="1042059"/>
                  </a:lnTo>
                  <a:lnTo>
                    <a:pt x="420515" y="1035969"/>
                  </a:lnTo>
                  <a:lnTo>
                    <a:pt x="369718" y="1026151"/>
                  </a:lnTo>
                  <a:lnTo>
                    <a:pt x="324465" y="1013020"/>
                  </a:lnTo>
                  <a:lnTo>
                    <a:pt x="285372" y="996981"/>
                  </a:lnTo>
                  <a:lnTo>
                    <a:pt x="228195" y="957819"/>
                  </a:lnTo>
                  <a:lnTo>
                    <a:pt x="203223" y="911941"/>
                  </a:lnTo>
                  <a:lnTo>
                    <a:pt x="154282" y="584491"/>
                  </a:lnTo>
                  <a:lnTo>
                    <a:pt x="795351" y="584491"/>
                  </a:lnTo>
                  <a:lnTo>
                    <a:pt x="825110" y="573883"/>
                  </a:lnTo>
                  <a:lnTo>
                    <a:pt x="872359" y="553700"/>
                  </a:lnTo>
                  <a:lnTo>
                    <a:pt x="916181" y="531488"/>
                  </a:lnTo>
                  <a:lnTo>
                    <a:pt x="937985" y="518424"/>
                  </a:lnTo>
                  <a:lnTo>
                    <a:pt x="457643" y="518424"/>
                  </a:lnTo>
                  <a:lnTo>
                    <a:pt x="397665" y="516468"/>
                  </a:lnTo>
                  <a:lnTo>
                    <a:pt x="341965" y="510377"/>
                  </a:lnTo>
                  <a:lnTo>
                    <a:pt x="291172" y="500561"/>
                  </a:lnTo>
                  <a:lnTo>
                    <a:pt x="245915" y="487429"/>
                  </a:lnTo>
                  <a:lnTo>
                    <a:pt x="206822" y="471390"/>
                  </a:lnTo>
                  <a:lnTo>
                    <a:pt x="149645" y="432228"/>
                  </a:lnTo>
                  <a:lnTo>
                    <a:pt x="124670" y="386350"/>
                  </a:lnTo>
                  <a:lnTo>
                    <a:pt x="125568" y="361425"/>
                  </a:lnTo>
                  <a:lnTo>
                    <a:pt x="152899" y="308181"/>
                  </a:lnTo>
                  <a:lnTo>
                    <a:pt x="211063" y="254246"/>
                  </a:lnTo>
                  <a:lnTo>
                    <a:pt x="250504" y="228458"/>
                  </a:lnTo>
                  <a:lnTo>
                    <a:pt x="296208" y="204223"/>
                  </a:lnTo>
                  <a:lnTo>
                    <a:pt x="347694" y="182115"/>
                  </a:lnTo>
                  <a:lnTo>
                    <a:pt x="404479" y="162710"/>
                  </a:lnTo>
                  <a:lnTo>
                    <a:pt x="466083" y="146584"/>
                  </a:lnTo>
                  <a:lnTo>
                    <a:pt x="532024" y="134311"/>
                  </a:lnTo>
                  <a:lnTo>
                    <a:pt x="598671" y="126768"/>
                  </a:lnTo>
                  <a:lnTo>
                    <a:pt x="662298" y="124179"/>
                  </a:lnTo>
                  <a:lnTo>
                    <a:pt x="1058968" y="124179"/>
                  </a:lnTo>
                  <a:lnTo>
                    <a:pt x="1050341" y="114849"/>
                  </a:lnTo>
                  <a:lnTo>
                    <a:pt x="1020224" y="90241"/>
                  </a:lnTo>
                  <a:lnTo>
                    <a:pt x="985439" y="68329"/>
                  </a:lnTo>
                  <a:lnTo>
                    <a:pt x="946299" y="49230"/>
                  </a:lnTo>
                  <a:lnTo>
                    <a:pt x="903113" y="33059"/>
                  </a:lnTo>
                  <a:lnTo>
                    <a:pt x="856194" y="19935"/>
                  </a:lnTo>
                  <a:lnTo>
                    <a:pt x="805852" y="9972"/>
                  </a:lnTo>
                  <a:lnTo>
                    <a:pt x="752399" y="3288"/>
                  </a:lnTo>
                  <a:lnTo>
                    <a:pt x="696145" y="0"/>
                  </a:lnTo>
                  <a:close/>
                </a:path>
                <a:path w="1198880" h="1168400">
                  <a:moveTo>
                    <a:pt x="1150262" y="454374"/>
                  </a:moveTo>
                  <a:lnTo>
                    <a:pt x="1024889" y="454374"/>
                  </a:lnTo>
                  <a:lnTo>
                    <a:pt x="1073824" y="781825"/>
                  </a:lnTo>
                  <a:lnTo>
                    <a:pt x="1072926" y="806752"/>
                  </a:lnTo>
                  <a:lnTo>
                    <a:pt x="1045595" y="860000"/>
                  </a:lnTo>
                  <a:lnTo>
                    <a:pt x="987429" y="913940"/>
                  </a:lnTo>
                  <a:lnTo>
                    <a:pt x="947988" y="939731"/>
                  </a:lnTo>
                  <a:lnTo>
                    <a:pt x="902283" y="963968"/>
                  </a:lnTo>
                  <a:lnTo>
                    <a:pt x="850797" y="986078"/>
                  </a:lnTo>
                  <a:lnTo>
                    <a:pt x="794010" y="1005484"/>
                  </a:lnTo>
                  <a:lnTo>
                    <a:pt x="732406" y="1021612"/>
                  </a:lnTo>
                  <a:lnTo>
                    <a:pt x="666465" y="1033885"/>
                  </a:lnTo>
                  <a:lnTo>
                    <a:pt x="599819" y="1041427"/>
                  </a:lnTo>
                  <a:lnTo>
                    <a:pt x="536192" y="1044015"/>
                  </a:lnTo>
                  <a:lnTo>
                    <a:pt x="1016893" y="1044015"/>
                  </a:lnTo>
                  <a:lnTo>
                    <a:pt x="1050944" y="1022215"/>
                  </a:lnTo>
                  <a:lnTo>
                    <a:pt x="1087515" y="994124"/>
                  </a:lnTo>
                  <a:lnTo>
                    <a:pt x="1119361" y="964415"/>
                  </a:lnTo>
                  <a:lnTo>
                    <a:pt x="1146218" y="933289"/>
                  </a:lnTo>
                  <a:lnTo>
                    <a:pt x="1167824" y="900950"/>
                  </a:lnTo>
                  <a:lnTo>
                    <a:pt x="1194227" y="833439"/>
                  </a:lnTo>
                  <a:lnTo>
                    <a:pt x="1198496" y="798672"/>
                  </a:lnTo>
                  <a:lnTo>
                    <a:pt x="1196459" y="763501"/>
                  </a:lnTo>
                  <a:lnTo>
                    <a:pt x="1150262" y="454374"/>
                  </a:lnTo>
                  <a:close/>
                </a:path>
                <a:path w="1198880" h="1168400">
                  <a:moveTo>
                    <a:pt x="795351" y="584491"/>
                  </a:moveTo>
                  <a:lnTo>
                    <a:pt x="154282" y="584491"/>
                  </a:lnTo>
                  <a:lnTo>
                    <a:pt x="193073" y="601158"/>
                  </a:lnTo>
                  <a:lnTo>
                    <a:pt x="235327" y="615178"/>
                  </a:lnTo>
                  <a:lnTo>
                    <a:pt x="280784" y="626450"/>
                  </a:lnTo>
                  <a:lnTo>
                    <a:pt x="329184" y="634879"/>
                  </a:lnTo>
                  <a:lnTo>
                    <a:pt x="380268" y="640366"/>
                  </a:lnTo>
                  <a:lnTo>
                    <a:pt x="433776" y="642812"/>
                  </a:lnTo>
                  <a:lnTo>
                    <a:pt x="489447" y="642121"/>
                  </a:lnTo>
                  <a:lnTo>
                    <a:pt x="547023" y="638194"/>
                  </a:lnTo>
                  <a:lnTo>
                    <a:pt x="606242" y="630934"/>
                  </a:lnTo>
                  <a:lnTo>
                    <a:pt x="665001" y="620563"/>
                  </a:lnTo>
                  <a:lnTo>
                    <a:pt x="721212" y="607484"/>
                  </a:lnTo>
                  <a:lnTo>
                    <a:pt x="774655" y="591868"/>
                  </a:lnTo>
                  <a:lnTo>
                    <a:pt x="795351" y="584491"/>
                  </a:lnTo>
                  <a:close/>
                </a:path>
                <a:path w="1198880" h="1168400">
                  <a:moveTo>
                    <a:pt x="1058968" y="124179"/>
                  </a:moveTo>
                  <a:lnTo>
                    <a:pt x="662298" y="124179"/>
                  </a:lnTo>
                  <a:lnTo>
                    <a:pt x="722276" y="126133"/>
                  </a:lnTo>
                  <a:lnTo>
                    <a:pt x="777976" y="132221"/>
                  </a:lnTo>
                  <a:lnTo>
                    <a:pt x="828774" y="142036"/>
                  </a:lnTo>
                  <a:lnTo>
                    <a:pt x="874027" y="155165"/>
                  </a:lnTo>
                  <a:lnTo>
                    <a:pt x="913121" y="171202"/>
                  </a:lnTo>
                  <a:lnTo>
                    <a:pt x="970299" y="210361"/>
                  </a:lnTo>
                  <a:lnTo>
                    <a:pt x="995272" y="256239"/>
                  </a:lnTo>
                  <a:lnTo>
                    <a:pt x="994373" y="281164"/>
                  </a:lnTo>
                  <a:lnTo>
                    <a:pt x="967042" y="334411"/>
                  </a:lnTo>
                  <a:lnTo>
                    <a:pt x="908877" y="388349"/>
                  </a:lnTo>
                  <a:lnTo>
                    <a:pt x="869436" y="414140"/>
                  </a:lnTo>
                  <a:lnTo>
                    <a:pt x="823732" y="438377"/>
                  </a:lnTo>
                  <a:lnTo>
                    <a:pt x="772246" y="460487"/>
                  </a:lnTo>
                  <a:lnTo>
                    <a:pt x="715461" y="479893"/>
                  </a:lnTo>
                  <a:lnTo>
                    <a:pt x="653857" y="496020"/>
                  </a:lnTo>
                  <a:lnTo>
                    <a:pt x="587918" y="508294"/>
                  </a:lnTo>
                  <a:lnTo>
                    <a:pt x="521270" y="515836"/>
                  </a:lnTo>
                  <a:lnTo>
                    <a:pt x="457643" y="518424"/>
                  </a:lnTo>
                  <a:lnTo>
                    <a:pt x="937985" y="518424"/>
                  </a:lnTo>
                  <a:lnTo>
                    <a:pt x="956356" y="507417"/>
                  </a:lnTo>
                  <a:lnTo>
                    <a:pt x="992665" y="481656"/>
                  </a:lnTo>
                  <a:lnTo>
                    <a:pt x="1024889" y="454374"/>
                  </a:lnTo>
                  <a:lnTo>
                    <a:pt x="1150262" y="454374"/>
                  </a:lnTo>
                  <a:lnTo>
                    <a:pt x="1117912" y="237910"/>
                  </a:lnTo>
                  <a:lnTo>
                    <a:pt x="1109576" y="203683"/>
                  </a:lnTo>
                  <a:lnTo>
                    <a:pt x="1095328" y="171686"/>
                  </a:lnTo>
                  <a:lnTo>
                    <a:pt x="1075478" y="142035"/>
                  </a:lnTo>
                  <a:lnTo>
                    <a:pt x="1058968" y="124179"/>
                  </a:lnTo>
                  <a:close/>
                </a:path>
              </a:pathLst>
            </a:custGeom>
            <a:solidFill>
              <a:srgbClr val="1228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005200" y="2851075"/>
              <a:ext cx="1038860" cy="1527810"/>
            </a:xfrm>
            <a:custGeom>
              <a:avLst/>
              <a:gdLst/>
              <a:ahLst/>
              <a:cxnLst/>
              <a:rect l="l" t="t" r="r" b="b"/>
              <a:pathLst>
                <a:path w="1038860" h="1527810">
                  <a:moveTo>
                    <a:pt x="519308" y="0"/>
                  </a:moveTo>
                  <a:lnTo>
                    <a:pt x="472040" y="2122"/>
                  </a:lnTo>
                  <a:lnTo>
                    <a:pt x="425961" y="8366"/>
                  </a:lnTo>
                  <a:lnTo>
                    <a:pt x="381255" y="18550"/>
                  </a:lnTo>
                  <a:lnTo>
                    <a:pt x="338104" y="32489"/>
                  </a:lnTo>
                  <a:lnTo>
                    <a:pt x="296692" y="50000"/>
                  </a:lnTo>
                  <a:lnTo>
                    <a:pt x="257202" y="70900"/>
                  </a:lnTo>
                  <a:lnTo>
                    <a:pt x="219819" y="95006"/>
                  </a:lnTo>
                  <a:lnTo>
                    <a:pt x="184724" y="122134"/>
                  </a:lnTo>
                  <a:lnTo>
                    <a:pt x="152101" y="152101"/>
                  </a:lnTo>
                  <a:lnTo>
                    <a:pt x="122134" y="184724"/>
                  </a:lnTo>
                  <a:lnTo>
                    <a:pt x="95006" y="219819"/>
                  </a:lnTo>
                  <a:lnTo>
                    <a:pt x="70900" y="257202"/>
                  </a:lnTo>
                  <a:lnTo>
                    <a:pt x="50000" y="296692"/>
                  </a:lnTo>
                  <a:lnTo>
                    <a:pt x="32489" y="338104"/>
                  </a:lnTo>
                  <a:lnTo>
                    <a:pt x="18550" y="381255"/>
                  </a:lnTo>
                  <a:lnTo>
                    <a:pt x="8366" y="425961"/>
                  </a:lnTo>
                  <a:lnTo>
                    <a:pt x="2122" y="472040"/>
                  </a:lnTo>
                  <a:lnTo>
                    <a:pt x="0" y="519308"/>
                  </a:lnTo>
                  <a:lnTo>
                    <a:pt x="2570" y="571272"/>
                  </a:lnTo>
                  <a:lnTo>
                    <a:pt x="10118" y="621770"/>
                  </a:lnTo>
                  <a:lnTo>
                    <a:pt x="22395" y="670558"/>
                  </a:lnTo>
                  <a:lnTo>
                    <a:pt x="39153" y="717396"/>
                  </a:lnTo>
                  <a:lnTo>
                    <a:pt x="60144" y="762039"/>
                  </a:lnTo>
                  <a:lnTo>
                    <a:pt x="66891" y="774383"/>
                  </a:lnTo>
                  <a:lnTo>
                    <a:pt x="73874" y="786388"/>
                  </a:lnTo>
                  <a:lnTo>
                    <a:pt x="81169" y="798192"/>
                  </a:lnTo>
                  <a:lnTo>
                    <a:pt x="88773" y="809781"/>
                  </a:lnTo>
                  <a:lnTo>
                    <a:pt x="519308" y="1527477"/>
                  </a:lnTo>
                  <a:lnTo>
                    <a:pt x="930109" y="842681"/>
                  </a:lnTo>
                  <a:lnTo>
                    <a:pt x="519308" y="842681"/>
                  </a:lnTo>
                  <a:lnTo>
                    <a:pt x="471523" y="839174"/>
                  </a:lnTo>
                  <a:lnTo>
                    <a:pt x="425915" y="828989"/>
                  </a:lnTo>
                  <a:lnTo>
                    <a:pt x="382985" y="812625"/>
                  </a:lnTo>
                  <a:lnTo>
                    <a:pt x="343231" y="790583"/>
                  </a:lnTo>
                  <a:lnTo>
                    <a:pt x="307155" y="763362"/>
                  </a:lnTo>
                  <a:lnTo>
                    <a:pt x="275257" y="731463"/>
                  </a:lnTo>
                  <a:lnTo>
                    <a:pt x="248037" y="695387"/>
                  </a:lnTo>
                  <a:lnTo>
                    <a:pt x="225996" y="655633"/>
                  </a:lnTo>
                  <a:lnTo>
                    <a:pt x="209632" y="612702"/>
                  </a:lnTo>
                  <a:lnTo>
                    <a:pt x="199447" y="567093"/>
                  </a:lnTo>
                  <a:lnTo>
                    <a:pt x="195941" y="519308"/>
                  </a:lnTo>
                  <a:lnTo>
                    <a:pt x="199447" y="471524"/>
                  </a:lnTo>
                  <a:lnTo>
                    <a:pt x="209632" y="425917"/>
                  </a:lnTo>
                  <a:lnTo>
                    <a:pt x="225996" y="382986"/>
                  </a:lnTo>
                  <a:lnTo>
                    <a:pt x="248037" y="343232"/>
                  </a:lnTo>
                  <a:lnTo>
                    <a:pt x="275257" y="307155"/>
                  </a:lnTo>
                  <a:lnTo>
                    <a:pt x="307155" y="275256"/>
                  </a:lnTo>
                  <a:lnTo>
                    <a:pt x="343231" y="248035"/>
                  </a:lnTo>
                  <a:lnTo>
                    <a:pt x="382985" y="225992"/>
                  </a:lnTo>
                  <a:lnTo>
                    <a:pt x="425915" y="209628"/>
                  </a:lnTo>
                  <a:lnTo>
                    <a:pt x="471523" y="199442"/>
                  </a:lnTo>
                  <a:lnTo>
                    <a:pt x="519308" y="195936"/>
                  </a:lnTo>
                  <a:lnTo>
                    <a:pt x="925150" y="195936"/>
                  </a:lnTo>
                  <a:lnTo>
                    <a:pt x="916483" y="184724"/>
                  </a:lnTo>
                  <a:lnTo>
                    <a:pt x="886516" y="152101"/>
                  </a:lnTo>
                  <a:lnTo>
                    <a:pt x="853893" y="122134"/>
                  </a:lnTo>
                  <a:lnTo>
                    <a:pt x="818798" y="95006"/>
                  </a:lnTo>
                  <a:lnTo>
                    <a:pt x="781414" y="70900"/>
                  </a:lnTo>
                  <a:lnTo>
                    <a:pt x="741925" y="50000"/>
                  </a:lnTo>
                  <a:lnTo>
                    <a:pt x="700513" y="32489"/>
                  </a:lnTo>
                  <a:lnTo>
                    <a:pt x="657362" y="18550"/>
                  </a:lnTo>
                  <a:lnTo>
                    <a:pt x="612655" y="8366"/>
                  </a:lnTo>
                  <a:lnTo>
                    <a:pt x="566576" y="2122"/>
                  </a:lnTo>
                  <a:lnTo>
                    <a:pt x="519308" y="0"/>
                  </a:lnTo>
                  <a:close/>
                </a:path>
                <a:path w="1038860" h="1527810">
                  <a:moveTo>
                    <a:pt x="925150" y="195936"/>
                  </a:moveTo>
                  <a:lnTo>
                    <a:pt x="519308" y="195936"/>
                  </a:lnTo>
                  <a:lnTo>
                    <a:pt x="567093" y="199442"/>
                  </a:lnTo>
                  <a:lnTo>
                    <a:pt x="612702" y="209628"/>
                  </a:lnTo>
                  <a:lnTo>
                    <a:pt x="655633" y="225992"/>
                  </a:lnTo>
                  <a:lnTo>
                    <a:pt x="695387" y="248035"/>
                  </a:lnTo>
                  <a:lnTo>
                    <a:pt x="731463" y="275256"/>
                  </a:lnTo>
                  <a:lnTo>
                    <a:pt x="763362" y="307155"/>
                  </a:lnTo>
                  <a:lnTo>
                    <a:pt x="790583" y="343232"/>
                  </a:lnTo>
                  <a:lnTo>
                    <a:pt x="812625" y="382986"/>
                  </a:lnTo>
                  <a:lnTo>
                    <a:pt x="828999" y="425961"/>
                  </a:lnTo>
                  <a:lnTo>
                    <a:pt x="839174" y="471524"/>
                  </a:lnTo>
                  <a:lnTo>
                    <a:pt x="842681" y="519308"/>
                  </a:lnTo>
                  <a:lnTo>
                    <a:pt x="839174" y="567093"/>
                  </a:lnTo>
                  <a:lnTo>
                    <a:pt x="828989" y="612702"/>
                  </a:lnTo>
                  <a:lnTo>
                    <a:pt x="812625" y="655633"/>
                  </a:lnTo>
                  <a:lnTo>
                    <a:pt x="790583" y="695387"/>
                  </a:lnTo>
                  <a:lnTo>
                    <a:pt x="763362" y="731463"/>
                  </a:lnTo>
                  <a:lnTo>
                    <a:pt x="731463" y="763362"/>
                  </a:lnTo>
                  <a:lnTo>
                    <a:pt x="695387" y="790583"/>
                  </a:lnTo>
                  <a:lnTo>
                    <a:pt x="655633" y="812625"/>
                  </a:lnTo>
                  <a:lnTo>
                    <a:pt x="612702" y="828989"/>
                  </a:lnTo>
                  <a:lnTo>
                    <a:pt x="567093" y="839174"/>
                  </a:lnTo>
                  <a:lnTo>
                    <a:pt x="519308" y="842681"/>
                  </a:lnTo>
                  <a:lnTo>
                    <a:pt x="930109" y="842681"/>
                  </a:lnTo>
                  <a:lnTo>
                    <a:pt x="949852" y="809771"/>
                  </a:lnTo>
                  <a:lnTo>
                    <a:pt x="957453" y="798187"/>
                  </a:lnTo>
                  <a:lnTo>
                    <a:pt x="964746" y="786387"/>
                  </a:lnTo>
                  <a:lnTo>
                    <a:pt x="971732" y="774375"/>
                  </a:lnTo>
                  <a:lnTo>
                    <a:pt x="978483" y="762039"/>
                  </a:lnTo>
                  <a:lnTo>
                    <a:pt x="999464" y="717396"/>
                  </a:lnTo>
                  <a:lnTo>
                    <a:pt x="1016222" y="670558"/>
                  </a:lnTo>
                  <a:lnTo>
                    <a:pt x="1028498" y="621770"/>
                  </a:lnTo>
                  <a:lnTo>
                    <a:pt x="1036046" y="571272"/>
                  </a:lnTo>
                  <a:lnTo>
                    <a:pt x="1038617" y="519308"/>
                  </a:lnTo>
                  <a:lnTo>
                    <a:pt x="1036495" y="472040"/>
                  </a:lnTo>
                  <a:lnTo>
                    <a:pt x="1030240" y="425917"/>
                  </a:lnTo>
                  <a:lnTo>
                    <a:pt x="1020067" y="381255"/>
                  </a:lnTo>
                  <a:lnTo>
                    <a:pt x="1006128" y="338104"/>
                  </a:lnTo>
                  <a:lnTo>
                    <a:pt x="988617" y="296692"/>
                  </a:lnTo>
                  <a:lnTo>
                    <a:pt x="967717" y="257202"/>
                  </a:lnTo>
                  <a:lnTo>
                    <a:pt x="943611" y="219819"/>
                  </a:lnTo>
                  <a:lnTo>
                    <a:pt x="925150" y="195936"/>
                  </a:lnTo>
                  <a:close/>
                </a:path>
              </a:pathLst>
            </a:custGeom>
            <a:solidFill>
              <a:srgbClr val="F049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523652" y="966317"/>
            <a:ext cx="1198880" cy="2350770"/>
            <a:chOff x="523652" y="966317"/>
            <a:chExt cx="1198880" cy="2350770"/>
          </a:xfrm>
        </p:grpSpPr>
        <p:sp>
          <p:nvSpPr>
            <p:cNvPr id="8" name="object 8"/>
            <p:cNvSpPr/>
            <p:nvPr/>
          </p:nvSpPr>
          <p:spPr>
            <a:xfrm>
              <a:off x="523652" y="2148435"/>
              <a:ext cx="1198880" cy="1168400"/>
            </a:xfrm>
            <a:custGeom>
              <a:avLst/>
              <a:gdLst/>
              <a:ahLst/>
              <a:cxnLst/>
              <a:rect l="l" t="t" r="r" b="b"/>
              <a:pathLst>
                <a:path w="1198880" h="1168400">
                  <a:moveTo>
                    <a:pt x="502350" y="0"/>
                  </a:moveTo>
                  <a:lnTo>
                    <a:pt x="446097" y="3288"/>
                  </a:lnTo>
                  <a:lnTo>
                    <a:pt x="392643" y="9972"/>
                  </a:lnTo>
                  <a:lnTo>
                    <a:pt x="342301" y="19935"/>
                  </a:lnTo>
                  <a:lnTo>
                    <a:pt x="295382" y="33059"/>
                  </a:lnTo>
                  <a:lnTo>
                    <a:pt x="252197" y="49230"/>
                  </a:lnTo>
                  <a:lnTo>
                    <a:pt x="213056" y="68329"/>
                  </a:lnTo>
                  <a:lnTo>
                    <a:pt x="178272" y="90241"/>
                  </a:lnTo>
                  <a:lnTo>
                    <a:pt x="148155" y="114849"/>
                  </a:lnTo>
                  <a:lnTo>
                    <a:pt x="103167" y="171686"/>
                  </a:lnTo>
                  <a:lnTo>
                    <a:pt x="80583" y="237910"/>
                  </a:lnTo>
                  <a:lnTo>
                    <a:pt x="2036" y="763501"/>
                  </a:lnTo>
                  <a:lnTo>
                    <a:pt x="0" y="798672"/>
                  </a:lnTo>
                  <a:lnTo>
                    <a:pt x="4269" y="833439"/>
                  </a:lnTo>
                  <a:lnTo>
                    <a:pt x="30671" y="900950"/>
                  </a:lnTo>
                  <a:lnTo>
                    <a:pt x="52277" y="933289"/>
                  </a:lnTo>
                  <a:lnTo>
                    <a:pt x="79135" y="964415"/>
                  </a:lnTo>
                  <a:lnTo>
                    <a:pt x="110981" y="994124"/>
                  </a:lnTo>
                  <a:lnTo>
                    <a:pt x="147551" y="1022215"/>
                  </a:lnTo>
                  <a:lnTo>
                    <a:pt x="188583" y="1048485"/>
                  </a:lnTo>
                  <a:lnTo>
                    <a:pt x="233813" y="1072731"/>
                  </a:lnTo>
                  <a:lnTo>
                    <a:pt x="282976" y="1094751"/>
                  </a:lnTo>
                  <a:lnTo>
                    <a:pt x="335810" y="1114343"/>
                  </a:lnTo>
                  <a:lnTo>
                    <a:pt x="392052" y="1131305"/>
                  </a:lnTo>
                  <a:lnTo>
                    <a:pt x="451436" y="1145433"/>
                  </a:lnTo>
                  <a:lnTo>
                    <a:pt x="513701" y="1156526"/>
                  </a:lnTo>
                  <a:lnTo>
                    <a:pt x="576486" y="1164121"/>
                  </a:lnTo>
                  <a:lnTo>
                    <a:pt x="637405" y="1167972"/>
                  </a:lnTo>
                  <a:lnTo>
                    <a:pt x="696147" y="1168194"/>
                  </a:lnTo>
                  <a:lnTo>
                    <a:pt x="752400" y="1164905"/>
                  </a:lnTo>
                  <a:lnTo>
                    <a:pt x="805852" y="1158221"/>
                  </a:lnTo>
                  <a:lnTo>
                    <a:pt x="856194" y="1148258"/>
                  </a:lnTo>
                  <a:lnTo>
                    <a:pt x="903113" y="1135133"/>
                  </a:lnTo>
                  <a:lnTo>
                    <a:pt x="946298" y="1118962"/>
                  </a:lnTo>
                  <a:lnTo>
                    <a:pt x="985439" y="1099862"/>
                  </a:lnTo>
                  <a:lnTo>
                    <a:pt x="1020224" y="1077949"/>
                  </a:lnTo>
                  <a:lnTo>
                    <a:pt x="1050341" y="1053340"/>
                  </a:lnTo>
                  <a:lnTo>
                    <a:pt x="1058963" y="1044015"/>
                  </a:lnTo>
                  <a:lnTo>
                    <a:pt x="662303" y="1044015"/>
                  </a:lnTo>
                  <a:lnTo>
                    <a:pt x="598677" y="1041427"/>
                  </a:lnTo>
                  <a:lnTo>
                    <a:pt x="532030" y="1033885"/>
                  </a:lnTo>
                  <a:lnTo>
                    <a:pt x="466090" y="1021612"/>
                  </a:lnTo>
                  <a:lnTo>
                    <a:pt x="404485" y="1005484"/>
                  </a:lnTo>
                  <a:lnTo>
                    <a:pt x="347699" y="986078"/>
                  </a:lnTo>
                  <a:lnTo>
                    <a:pt x="296213" y="963968"/>
                  </a:lnTo>
                  <a:lnTo>
                    <a:pt x="250508" y="939731"/>
                  </a:lnTo>
                  <a:lnTo>
                    <a:pt x="211066" y="913940"/>
                  </a:lnTo>
                  <a:lnTo>
                    <a:pt x="178370" y="887171"/>
                  </a:lnTo>
                  <a:lnTo>
                    <a:pt x="135140" y="833002"/>
                  </a:lnTo>
                  <a:lnTo>
                    <a:pt x="124671" y="781825"/>
                  </a:lnTo>
                  <a:lnTo>
                    <a:pt x="173607" y="454374"/>
                  </a:lnTo>
                  <a:lnTo>
                    <a:pt x="412015" y="454374"/>
                  </a:lnTo>
                  <a:lnTo>
                    <a:pt x="374764" y="438377"/>
                  </a:lnTo>
                  <a:lnTo>
                    <a:pt x="329060" y="414140"/>
                  </a:lnTo>
                  <a:lnTo>
                    <a:pt x="289619" y="388349"/>
                  </a:lnTo>
                  <a:lnTo>
                    <a:pt x="256923" y="361581"/>
                  </a:lnTo>
                  <a:lnTo>
                    <a:pt x="213693" y="307414"/>
                  </a:lnTo>
                  <a:lnTo>
                    <a:pt x="203224" y="256239"/>
                  </a:lnTo>
                  <a:lnTo>
                    <a:pt x="211370" y="232664"/>
                  </a:lnTo>
                  <a:lnTo>
                    <a:pt x="253074" y="189737"/>
                  </a:lnTo>
                  <a:lnTo>
                    <a:pt x="324468" y="155165"/>
                  </a:lnTo>
                  <a:lnTo>
                    <a:pt x="369726" y="142035"/>
                  </a:lnTo>
                  <a:lnTo>
                    <a:pt x="420520" y="132221"/>
                  </a:lnTo>
                  <a:lnTo>
                    <a:pt x="476220" y="126133"/>
                  </a:lnTo>
                  <a:lnTo>
                    <a:pt x="536198" y="124179"/>
                  </a:lnTo>
                  <a:lnTo>
                    <a:pt x="1016891" y="124179"/>
                  </a:lnTo>
                  <a:lnTo>
                    <a:pt x="1009911" y="119710"/>
                  </a:lnTo>
                  <a:lnTo>
                    <a:pt x="964682" y="95464"/>
                  </a:lnTo>
                  <a:lnTo>
                    <a:pt x="915519" y="73444"/>
                  </a:lnTo>
                  <a:lnTo>
                    <a:pt x="862686" y="53853"/>
                  </a:lnTo>
                  <a:lnTo>
                    <a:pt x="806446" y="36891"/>
                  </a:lnTo>
                  <a:lnTo>
                    <a:pt x="747063" y="22763"/>
                  </a:lnTo>
                  <a:lnTo>
                    <a:pt x="684801" y="11670"/>
                  </a:lnTo>
                  <a:lnTo>
                    <a:pt x="622013" y="4074"/>
                  </a:lnTo>
                  <a:lnTo>
                    <a:pt x="561093" y="223"/>
                  </a:lnTo>
                  <a:lnTo>
                    <a:pt x="502350" y="0"/>
                  </a:lnTo>
                  <a:close/>
                </a:path>
                <a:path w="1198880" h="1168400">
                  <a:moveTo>
                    <a:pt x="1169588" y="584491"/>
                  </a:moveTo>
                  <a:lnTo>
                    <a:pt x="1044214" y="584491"/>
                  </a:lnTo>
                  <a:lnTo>
                    <a:pt x="995273" y="911941"/>
                  </a:lnTo>
                  <a:lnTo>
                    <a:pt x="987126" y="935515"/>
                  </a:lnTo>
                  <a:lnTo>
                    <a:pt x="945423" y="978444"/>
                  </a:lnTo>
                  <a:lnTo>
                    <a:pt x="874031" y="1013020"/>
                  </a:lnTo>
                  <a:lnTo>
                    <a:pt x="828773" y="1026153"/>
                  </a:lnTo>
                  <a:lnTo>
                    <a:pt x="777980" y="1035969"/>
                  </a:lnTo>
                  <a:lnTo>
                    <a:pt x="722281" y="1042059"/>
                  </a:lnTo>
                  <a:lnTo>
                    <a:pt x="662303" y="1044015"/>
                  </a:lnTo>
                  <a:lnTo>
                    <a:pt x="1058963" y="1044015"/>
                  </a:lnTo>
                  <a:lnTo>
                    <a:pt x="1075480" y="1026151"/>
                  </a:lnTo>
                  <a:lnTo>
                    <a:pt x="1095329" y="996499"/>
                  </a:lnTo>
                  <a:lnTo>
                    <a:pt x="1109577" y="964500"/>
                  </a:lnTo>
                  <a:lnTo>
                    <a:pt x="1117913" y="930271"/>
                  </a:lnTo>
                  <a:lnTo>
                    <a:pt x="1169588" y="584491"/>
                  </a:lnTo>
                  <a:close/>
                </a:path>
                <a:path w="1198880" h="1168400">
                  <a:moveTo>
                    <a:pt x="412015" y="454374"/>
                  </a:moveTo>
                  <a:lnTo>
                    <a:pt x="173607" y="454374"/>
                  </a:lnTo>
                  <a:lnTo>
                    <a:pt x="205830" y="481656"/>
                  </a:lnTo>
                  <a:lnTo>
                    <a:pt x="242139" y="507417"/>
                  </a:lnTo>
                  <a:lnTo>
                    <a:pt x="282315" y="531488"/>
                  </a:lnTo>
                  <a:lnTo>
                    <a:pt x="326136" y="553700"/>
                  </a:lnTo>
                  <a:lnTo>
                    <a:pt x="373385" y="573883"/>
                  </a:lnTo>
                  <a:lnTo>
                    <a:pt x="423841" y="591868"/>
                  </a:lnTo>
                  <a:lnTo>
                    <a:pt x="477284" y="607484"/>
                  </a:lnTo>
                  <a:lnTo>
                    <a:pt x="533495" y="620563"/>
                  </a:lnTo>
                  <a:lnTo>
                    <a:pt x="592254" y="630934"/>
                  </a:lnTo>
                  <a:lnTo>
                    <a:pt x="651473" y="638194"/>
                  </a:lnTo>
                  <a:lnTo>
                    <a:pt x="709048" y="642121"/>
                  </a:lnTo>
                  <a:lnTo>
                    <a:pt x="764719" y="642812"/>
                  </a:lnTo>
                  <a:lnTo>
                    <a:pt x="818227" y="640366"/>
                  </a:lnTo>
                  <a:lnTo>
                    <a:pt x="869311" y="634879"/>
                  </a:lnTo>
                  <a:lnTo>
                    <a:pt x="917712" y="626450"/>
                  </a:lnTo>
                  <a:lnTo>
                    <a:pt x="963169" y="615178"/>
                  </a:lnTo>
                  <a:lnTo>
                    <a:pt x="1005423" y="601158"/>
                  </a:lnTo>
                  <a:lnTo>
                    <a:pt x="1044214" y="584491"/>
                  </a:lnTo>
                  <a:lnTo>
                    <a:pt x="1169588" y="584491"/>
                  </a:lnTo>
                  <a:lnTo>
                    <a:pt x="1179462" y="518424"/>
                  </a:lnTo>
                  <a:lnTo>
                    <a:pt x="740853" y="518424"/>
                  </a:lnTo>
                  <a:lnTo>
                    <a:pt x="677225" y="515836"/>
                  </a:lnTo>
                  <a:lnTo>
                    <a:pt x="610578" y="508294"/>
                  </a:lnTo>
                  <a:lnTo>
                    <a:pt x="544638" y="496020"/>
                  </a:lnTo>
                  <a:lnTo>
                    <a:pt x="483035" y="479893"/>
                  </a:lnTo>
                  <a:lnTo>
                    <a:pt x="426249" y="460487"/>
                  </a:lnTo>
                  <a:lnTo>
                    <a:pt x="412015" y="454374"/>
                  </a:lnTo>
                  <a:close/>
                </a:path>
                <a:path w="1198880" h="1168400">
                  <a:moveTo>
                    <a:pt x="1016891" y="124179"/>
                  </a:moveTo>
                  <a:lnTo>
                    <a:pt x="536198" y="124179"/>
                  </a:lnTo>
                  <a:lnTo>
                    <a:pt x="599825" y="126768"/>
                  </a:lnTo>
                  <a:lnTo>
                    <a:pt x="666471" y="134311"/>
                  </a:lnTo>
                  <a:lnTo>
                    <a:pt x="732412" y="146584"/>
                  </a:lnTo>
                  <a:lnTo>
                    <a:pt x="794016" y="162710"/>
                  </a:lnTo>
                  <a:lnTo>
                    <a:pt x="850802" y="182115"/>
                  </a:lnTo>
                  <a:lnTo>
                    <a:pt x="902288" y="204223"/>
                  </a:lnTo>
                  <a:lnTo>
                    <a:pt x="947992" y="228458"/>
                  </a:lnTo>
                  <a:lnTo>
                    <a:pt x="987432" y="254246"/>
                  </a:lnTo>
                  <a:lnTo>
                    <a:pt x="1020128" y="281012"/>
                  </a:lnTo>
                  <a:lnTo>
                    <a:pt x="1063357" y="335177"/>
                  </a:lnTo>
                  <a:lnTo>
                    <a:pt x="1073825" y="386350"/>
                  </a:lnTo>
                  <a:lnTo>
                    <a:pt x="1065678" y="409924"/>
                  </a:lnTo>
                  <a:lnTo>
                    <a:pt x="1023973" y="452853"/>
                  </a:lnTo>
                  <a:lnTo>
                    <a:pt x="952581" y="487429"/>
                  </a:lnTo>
                  <a:lnTo>
                    <a:pt x="907323" y="500561"/>
                  </a:lnTo>
                  <a:lnTo>
                    <a:pt x="856530" y="510377"/>
                  </a:lnTo>
                  <a:lnTo>
                    <a:pt x="800831" y="516468"/>
                  </a:lnTo>
                  <a:lnTo>
                    <a:pt x="740853" y="518424"/>
                  </a:lnTo>
                  <a:lnTo>
                    <a:pt x="1179462" y="518424"/>
                  </a:lnTo>
                  <a:lnTo>
                    <a:pt x="1196460" y="404679"/>
                  </a:lnTo>
                  <a:lnTo>
                    <a:pt x="1198496" y="369511"/>
                  </a:lnTo>
                  <a:lnTo>
                    <a:pt x="1194226" y="334747"/>
                  </a:lnTo>
                  <a:lnTo>
                    <a:pt x="1167822" y="267240"/>
                  </a:lnTo>
                  <a:lnTo>
                    <a:pt x="1146216" y="234902"/>
                  </a:lnTo>
                  <a:lnTo>
                    <a:pt x="1119358" y="203778"/>
                  </a:lnTo>
                  <a:lnTo>
                    <a:pt x="1087512" y="174069"/>
                  </a:lnTo>
                  <a:lnTo>
                    <a:pt x="1050942" y="145979"/>
                  </a:lnTo>
                  <a:lnTo>
                    <a:pt x="1016891" y="124179"/>
                  </a:lnTo>
                  <a:close/>
                </a:path>
              </a:pathLst>
            </a:custGeom>
            <a:solidFill>
              <a:srgbClr val="1228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62469" y="966317"/>
              <a:ext cx="1038860" cy="1527810"/>
            </a:xfrm>
            <a:custGeom>
              <a:avLst/>
              <a:gdLst/>
              <a:ahLst/>
              <a:cxnLst/>
              <a:rect l="l" t="t" r="r" b="b"/>
              <a:pathLst>
                <a:path w="1038860" h="1527810">
                  <a:moveTo>
                    <a:pt x="519308" y="0"/>
                  </a:moveTo>
                  <a:lnTo>
                    <a:pt x="472040" y="2122"/>
                  </a:lnTo>
                  <a:lnTo>
                    <a:pt x="425961" y="8366"/>
                  </a:lnTo>
                  <a:lnTo>
                    <a:pt x="381255" y="18550"/>
                  </a:lnTo>
                  <a:lnTo>
                    <a:pt x="338104" y="32489"/>
                  </a:lnTo>
                  <a:lnTo>
                    <a:pt x="296692" y="50000"/>
                  </a:lnTo>
                  <a:lnTo>
                    <a:pt x="257202" y="70900"/>
                  </a:lnTo>
                  <a:lnTo>
                    <a:pt x="219819" y="95006"/>
                  </a:lnTo>
                  <a:lnTo>
                    <a:pt x="184724" y="122134"/>
                  </a:lnTo>
                  <a:lnTo>
                    <a:pt x="152101" y="152101"/>
                  </a:lnTo>
                  <a:lnTo>
                    <a:pt x="122134" y="184724"/>
                  </a:lnTo>
                  <a:lnTo>
                    <a:pt x="95006" y="219819"/>
                  </a:lnTo>
                  <a:lnTo>
                    <a:pt x="70900" y="257202"/>
                  </a:lnTo>
                  <a:lnTo>
                    <a:pt x="50000" y="296692"/>
                  </a:lnTo>
                  <a:lnTo>
                    <a:pt x="32489" y="338104"/>
                  </a:lnTo>
                  <a:lnTo>
                    <a:pt x="18550" y="381255"/>
                  </a:lnTo>
                  <a:lnTo>
                    <a:pt x="8366" y="425961"/>
                  </a:lnTo>
                  <a:lnTo>
                    <a:pt x="2122" y="472040"/>
                  </a:lnTo>
                  <a:lnTo>
                    <a:pt x="0" y="519308"/>
                  </a:lnTo>
                  <a:lnTo>
                    <a:pt x="2570" y="571272"/>
                  </a:lnTo>
                  <a:lnTo>
                    <a:pt x="10118" y="621770"/>
                  </a:lnTo>
                  <a:lnTo>
                    <a:pt x="22395" y="670558"/>
                  </a:lnTo>
                  <a:lnTo>
                    <a:pt x="39153" y="717396"/>
                  </a:lnTo>
                  <a:lnTo>
                    <a:pt x="60144" y="762039"/>
                  </a:lnTo>
                  <a:lnTo>
                    <a:pt x="66889" y="774383"/>
                  </a:lnTo>
                  <a:lnTo>
                    <a:pt x="73871" y="786388"/>
                  </a:lnTo>
                  <a:lnTo>
                    <a:pt x="81167" y="798192"/>
                  </a:lnTo>
                  <a:lnTo>
                    <a:pt x="88772" y="809781"/>
                  </a:lnTo>
                  <a:lnTo>
                    <a:pt x="519308" y="1527477"/>
                  </a:lnTo>
                  <a:lnTo>
                    <a:pt x="930108" y="842681"/>
                  </a:lnTo>
                  <a:lnTo>
                    <a:pt x="519308" y="842681"/>
                  </a:lnTo>
                  <a:lnTo>
                    <a:pt x="471523" y="839174"/>
                  </a:lnTo>
                  <a:lnTo>
                    <a:pt x="425915" y="828989"/>
                  </a:lnTo>
                  <a:lnTo>
                    <a:pt x="382984" y="812625"/>
                  </a:lnTo>
                  <a:lnTo>
                    <a:pt x="343230" y="790583"/>
                  </a:lnTo>
                  <a:lnTo>
                    <a:pt x="307153" y="763362"/>
                  </a:lnTo>
                  <a:lnTo>
                    <a:pt x="275254" y="731463"/>
                  </a:lnTo>
                  <a:lnTo>
                    <a:pt x="248034" y="695387"/>
                  </a:lnTo>
                  <a:lnTo>
                    <a:pt x="225991" y="655633"/>
                  </a:lnTo>
                  <a:lnTo>
                    <a:pt x="209627" y="612702"/>
                  </a:lnTo>
                  <a:lnTo>
                    <a:pt x="199442" y="567093"/>
                  </a:lnTo>
                  <a:lnTo>
                    <a:pt x="195936" y="519308"/>
                  </a:lnTo>
                  <a:lnTo>
                    <a:pt x="199442" y="471524"/>
                  </a:lnTo>
                  <a:lnTo>
                    <a:pt x="209627" y="425917"/>
                  </a:lnTo>
                  <a:lnTo>
                    <a:pt x="225991" y="382986"/>
                  </a:lnTo>
                  <a:lnTo>
                    <a:pt x="248034" y="343232"/>
                  </a:lnTo>
                  <a:lnTo>
                    <a:pt x="275254" y="307155"/>
                  </a:lnTo>
                  <a:lnTo>
                    <a:pt x="307153" y="275256"/>
                  </a:lnTo>
                  <a:lnTo>
                    <a:pt x="343230" y="248035"/>
                  </a:lnTo>
                  <a:lnTo>
                    <a:pt x="382984" y="225992"/>
                  </a:lnTo>
                  <a:lnTo>
                    <a:pt x="425915" y="209628"/>
                  </a:lnTo>
                  <a:lnTo>
                    <a:pt x="471523" y="199442"/>
                  </a:lnTo>
                  <a:lnTo>
                    <a:pt x="519308" y="195936"/>
                  </a:lnTo>
                  <a:lnTo>
                    <a:pt x="925150" y="195936"/>
                  </a:lnTo>
                  <a:lnTo>
                    <a:pt x="916483" y="184724"/>
                  </a:lnTo>
                  <a:lnTo>
                    <a:pt x="886516" y="152101"/>
                  </a:lnTo>
                  <a:lnTo>
                    <a:pt x="853893" y="122134"/>
                  </a:lnTo>
                  <a:lnTo>
                    <a:pt x="818798" y="95006"/>
                  </a:lnTo>
                  <a:lnTo>
                    <a:pt x="781414" y="70900"/>
                  </a:lnTo>
                  <a:lnTo>
                    <a:pt x="741925" y="50000"/>
                  </a:lnTo>
                  <a:lnTo>
                    <a:pt x="700513" y="32489"/>
                  </a:lnTo>
                  <a:lnTo>
                    <a:pt x="657362" y="18550"/>
                  </a:lnTo>
                  <a:lnTo>
                    <a:pt x="612655" y="8366"/>
                  </a:lnTo>
                  <a:lnTo>
                    <a:pt x="566576" y="2122"/>
                  </a:lnTo>
                  <a:lnTo>
                    <a:pt x="519308" y="0"/>
                  </a:lnTo>
                  <a:close/>
                </a:path>
                <a:path w="1038860" h="1527810">
                  <a:moveTo>
                    <a:pt x="925150" y="195936"/>
                  </a:moveTo>
                  <a:lnTo>
                    <a:pt x="519308" y="195936"/>
                  </a:lnTo>
                  <a:lnTo>
                    <a:pt x="567093" y="199442"/>
                  </a:lnTo>
                  <a:lnTo>
                    <a:pt x="612701" y="209628"/>
                  </a:lnTo>
                  <a:lnTo>
                    <a:pt x="655632" y="225992"/>
                  </a:lnTo>
                  <a:lnTo>
                    <a:pt x="695385" y="248035"/>
                  </a:lnTo>
                  <a:lnTo>
                    <a:pt x="731461" y="275256"/>
                  </a:lnTo>
                  <a:lnTo>
                    <a:pt x="763359" y="307155"/>
                  </a:lnTo>
                  <a:lnTo>
                    <a:pt x="790579" y="343232"/>
                  </a:lnTo>
                  <a:lnTo>
                    <a:pt x="812621" y="382986"/>
                  </a:lnTo>
                  <a:lnTo>
                    <a:pt x="828994" y="425961"/>
                  </a:lnTo>
                  <a:lnTo>
                    <a:pt x="839169" y="471524"/>
                  </a:lnTo>
                  <a:lnTo>
                    <a:pt x="842675" y="519308"/>
                  </a:lnTo>
                  <a:lnTo>
                    <a:pt x="839169" y="567093"/>
                  </a:lnTo>
                  <a:lnTo>
                    <a:pt x="828984" y="612702"/>
                  </a:lnTo>
                  <a:lnTo>
                    <a:pt x="812621" y="655633"/>
                  </a:lnTo>
                  <a:lnTo>
                    <a:pt x="790579" y="695387"/>
                  </a:lnTo>
                  <a:lnTo>
                    <a:pt x="763359" y="731463"/>
                  </a:lnTo>
                  <a:lnTo>
                    <a:pt x="731461" y="763362"/>
                  </a:lnTo>
                  <a:lnTo>
                    <a:pt x="695385" y="790583"/>
                  </a:lnTo>
                  <a:lnTo>
                    <a:pt x="655632" y="812625"/>
                  </a:lnTo>
                  <a:lnTo>
                    <a:pt x="612701" y="828989"/>
                  </a:lnTo>
                  <a:lnTo>
                    <a:pt x="567093" y="839174"/>
                  </a:lnTo>
                  <a:lnTo>
                    <a:pt x="519308" y="842681"/>
                  </a:lnTo>
                  <a:lnTo>
                    <a:pt x="930108" y="842681"/>
                  </a:lnTo>
                  <a:lnTo>
                    <a:pt x="949850" y="809771"/>
                  </a:lnTo>
                  <a:lnTo>
                    <a:pt x="957451" y="798187"/>
                  </a:lnTo>
                  <a:lnTo>
                    <a:pt x="964743" y="786387"/>
                  </a:lnTo>
                  <a:lnTo>
                    <a:pt x="971730" y="774375"/>
                  </a:lnTo>
                  <a:lnTo>
                    <a:pt x="978483" y="762039"/>
                  </a:lnTo>
                  <a:lnTo>
                    <a:pt x="999464" y="717396"/>
                  </a:lnTo>
                  <a:lnTo>
                    <a:pt x="1016222" y="670558"/>
                  </a:lnTo>
                  <a:lnTo>
                    <a:pt x="1028498" y="621770"/>
                  </a:lnTo>
                  <a:lnTo>
                    <a:pt x="1036046" y="571272"/>
                  </a:lnTo>
                  <a:lnTo>
                    <a:pt x="1038617" y="519308"/>
                  </a:lnTo>
                  <a:lnTo>
                    <a:pt x="1036495" y="472040"/>
                  </a:lnTo>
                  <a:lnTo>
                    <a:pt x="1030240" y="425917"/>
                  </a:lnTo>
                  <a:lnTo>
                    <a:pt x="1020067" y="381255"/>
                  </a:lnTo>
                  <a:lnTo>
                    <a:pt x="1006128" y="338104"/>
                  </a:lnTo>
                  <a:lnTo>
                    <a:pt x="988617" y="296692"/>
                  </a:lnTo>
                  <a:lnTo>
                    <a:pt x="967717" y="257202"/>
                  </a:lnTo>
                  <a:lnTo>
                    <a:pt x="943611" y="219819"/>
                  </a:lnTo>
                  <a:lnTo>
                    <a:pt x="925150" y="195936"/>
                  </a:lnTo>
                  <a:close/>
                </a:path>
              </a:pathLst>
            </a:custGeom>
            <a:solidFill>
              <a:srgbClr val="F049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1984138" y="6354104"/>
            <a:ext cx="1198880" cy="2350770"/>
            <a:chOff x="1984138" y="6354104"/>
            <a:chExt cx="1198880" cy="2350770"/>
          </a:xfrm>
        </p:grpSpPr>
        <p:sp>
          <p:nvSpPr>
            <p:cNvPr id="11" name="object 11"/>
            <p:cNvSpPr/>
            <p:nvPr/>
          </p:nvSpPr>
          <p:spPr>
            <a:xfrm>
              <a:off x="1984138" y="7536224"/>
              <a:ext cx="1198880" cy="1168400"/>
            </a:xfrm>
            <a:custGeom>
              <a:avLst/>
              <a:gdLst/>
              <a:ahLst/>
              <a:cxnLst/>
              <a:rect l="l" t="t" r="r" b="b"/>
              <a:pathLst>
                <a:path w="1198880" h="1168400">
                  <a:moveTo>
                    <a:pt x="696145" y="0"/>
                  </a:moveTo>
                  <a:lnTo>
                    <a:pt x="637403" y="223"/>
                  </a:lnTo>
                  <a:lnTo>
                    <a:pt x="576482" y="4074"/>
                  </a:lnTo>
                  <a:lnTo>
                    <a:pt x="513695" y="11670"/>
                  </a:lnTo>
                  <a:lnTo>
                    <a:pt x="451432" y="22763"/>
                  </a:lnTo>
                  <a:lnTo>
                    <a:pt x="392049" y="36891"/>
                  </a:lnTo>
                  <a:lnTo>
                    <a:pt x="335809" y="53853"/>
                  </a:lnTo>
                  <a:lnTo>
                    <a:pt x="282976" y="73444"/>
                  </a:lnTo>
                  <a:lnTo>
                    <a:pt x="233814" y="95464"/>
                  </a:lnTo>
                  <a:lnTo>
                    <a:pt x="188585" y="119710"/>
                  </a:lnTo>
                  <a:lnTo>
                    <a:pt x="147553" y="145979"/>
                  </a:lnTo>
                  <a:lnTo>
                    <a:pt x="110983" y="174069"/>
                  </a:lnTo>
                  <a:lnTo>
                    <a:pt x="79137" y="203778"/>
                  </a:lnTo>
                  <a:lnTo>
                    <a:pt x="52279" y="234902"/>
                  </a:lnTo>
                  <a:lnTo>
                    <a:pt x="30673" y="267240"/>
                  </a:lnTo>
                  <a:lnTo>
                    <a:pt x="4270" y="334747"/>
                  </a:lnTo>
                  <a:lnTo>
                    <a:pt x="0" y="369511"/>
                  </a:lnTo>
                  <a:lnTo>
                    <a:pt x="2035" y="404679"/>
                  </a:lnTo>
                  <a:lnTo>
                    <a:pt x="80582" y="930271"/>
                  </a:lnTo>
                  <a:lnTo>
                    <a:pt x="103167" y="996499"/>
                  </a:lnTo>
                  <a:lnTo>
                    <a:pt x="148155" y="1053340"/>
                  </a:lnTo>
                  <a:lnTo>
                    <a:pt x="178272" y="1077949"/>
                  </a:lnTo>
                  <a:lnTo>
                    <a:pt x="213056" y="1099862"/>
                  </a:lnTo>
                  <a:lnTo>
                    <a:pt x="252197" y="1118962"/>
                  </a:lnTo>
                  <a:lnTo>
                    <a:pt x="295383" y="1135132"/>
                  </a:lnTo>
                  <a:lnTo>
                    <a:pt x="342302" y="1148257"/>
                  </a:lnTo>
                  <a:lnTo>
                    <a:pt x="392643" y="1158220"/>
                  </a:lnTo>
                  <a:lnTo>
                    <a:pt x="446096" y="1164903"/>
                  </a:lnTo>
                  <a:lnTo>
                    <a:pt x="502348" y="1168192"/>
                  </a:lnTo>
                  <a:lnTo>
                    <a:pt x="561090" y="1167968"/>
                  </a:lnTo>
                  <a:lnTo>
                    <a:pt x="622009" y="1164117"/>
                  </a:lnTo>
                  <a:lnTo>
                    <a:pt x="684794" y="1156520"/>
                  </a:lnTo>
                  <a:lnTo>
                    <a:pt x="747059" y="1145428"/>
                  </a:lnTo>
                  <a:lnTo>
                    <a:pt x="806444" y="1131300"/>
                  </a:lnTo>
                  <a:lnTo>
                    <a:pt x="862685" y="1114339"/>
                  </a:lnTo>
                  <a:lnTo>
                    <a:pt x="915519" y="1094747"/>
                  </a:lnTo>
                  <a:lnTo>
                    <a:pt x="964683" y="1072727"/>
                  </a:lnTo>
                  <a:lnTo>
                    <a:pt x="1009912" y="1048481"/>
                  </a:lnTo>
                  <a:lnTo>
                    <a:pt x="1016888" y="1044015"/>
                  </a:lnTo>
                  <a:lnTo>
                    <a:pt x="536192" y="1044015"/>
                  </a:lnTo>
                  <a:lnTo>
                    <a:pt x="476215" y="1042059"/>
                  </a:lnTo>
                  <a:lnTo>
                    <a:pt x="420515" y="1035969"/>
                  </a:lnTo>
                  <a:lnTo>
                    <a:pt x="369717" y="1026151"/>
                  </a:lnTo>
                  <a:lnTo>
                    <a:pt x="324465" y="1013020"/>
                  </a:lnTo>
                  <a:lnTo>
                    <a:pt x="285372" y="996981"/>
                  </a:lnTo>
                  <a:lnTo>
                    <a:pt x="228195" y="957819"/>
                  </a:lnTo>
                  <a:lnTo>
                    <a:pt x="203223" y="911941"/>
                  </a:lnTo>
                  <a:lnTo>
                    <a:pt x="154282" y="584491"/>
                  </a:lnTo>
                  <a:lnTo>
                    <a:pt x="795351" y="584491"/>
                  </a:lnTo>
                  <a:lnTo>
                    <a:pt x="825110" y="573883"/>
                  </a:lnTo>
                  <a:lnTo>
                    <a:pt x="872359" y="553700"/>
                  </a:lnTo>
                  <a:lnTo>
                    <a:pt x="916181" y="531488"/>
                  </a:lnTo>
                  <a:lnTo>
                    <a:pt x="937985" y="518424"/>
                  </a:lnTo>
                  <a:lnTo>
                    <a:pt x="457643" y="518424"/>
                  </a:lnTo>
                  <a:lnTo>
                    <a:pt x="397665" y="516468"/>
                  </a:lnTo>
                  <a:lnTo>
                    <a:pt x="341965" y="510377"/>
                  </a:lnTo>
                  <a:lnTo>
                    <a:pt x="291172" y="500561"/>
                  </a:lnTo>
                  <a:lnTo>
                    <a:pt x="245915" y="487429"/>
                  </a:lnTo>
                  <a:lnTo>
                    <a:pt x="206822" y="471390"/>
                  </a:lnTo>
                  <a:lnTo>
                    <a:pt x="149645" y="432228"/>
                  </a:lnTo>
                  <a:lnTo>
                    <a:pt x="124670" y="386350"/>
                  </a:lnTo>
                  <a:lnTo>
                    <a:pt x="125568" y="361425"/>
                  </a:lnTo>
                  <a:lnTo>
                    <a:pt x="152899" y="308180"/>
                  </a:lnTo>
                  <a:lnTo>
                    <a:pt x="211063" y="254245"/>
                  </a:lnTo>
                  <a:lnTo>
                    <a:pt x="250504" y="228456"/>
                  </a:lnTo>
                  <a:lnTo>
                    <a:pt x="296208" y="204220"/>
                  </a:lnTo>
                  <a:lnTo>
                    <a:pt x="347694" y="182113"/>
                  </a:lnTo>
                  <a:lnTo>
                    <a:pt x="404479" y="162708"/>
                  </a:lnTo>
                  <a:lnTo>
                    <a:pt x="466083" y="146583"/>
                  </a:lnTo>
                  <a:lnTo>
                    <a:pt x="532024" y="134311"/>
                  </a:lnTo>
                  <a:lnTo>
                    <a:pt x="598671" y="126767"/>
                  </a:lnTo>
                  <a:lnTo>
                    <a:pt x="662298" y="124177"/>
                  </a:lnTo>
                  <a:lnTo>
                    <a:pt x="1058966" y="124177"/>
                  </a:lnTo>
                  <a:lnTo>
                    <a:pt x="1050341" y="114849"/>
                  </a:lnTo>
                  <a:lnTo>
                    <a:pt x="1020224" y="90241"/>
                  </a:lnTo>
                  <a:lnTo>
                    <a:pt x="985439" y="68329"/>
                  </a:lnTo>
                  <a:lnTo>
                    <a:pt x="946299" y="49230"/>
                  </a:lnTo>
                  <a:lnTo>
                    <a:pt x="903113" y="33059"/>
                  </a:lnTo>
                  <a:lnTo>
                    <a:pt x="856194" y="19935"/>
                  </a:lnTo>
                  <a:lnTo>
                    <a:pt x="805852" y="9972"/>
                  </a:lnTo>
                  <a:lnTo>
                    <a:pt x="752399" y="3288"/>
                  </a:lnTo>
                  <a:lnTo>
                    <a:pt x="696145" y="0"/>
                  </a:lnTo>
                  <a:close/>
                </a:path>
                <a:path w="1198880" h="1168400">
                  <a:moveTo>
                    <a:pt x="1150262" y="454374"/>
                  </a:moveTo>
                  <a:lnTo>
                    <a:pt x="1024889" y="454374"/>
                  </a:lnTo>
                  <a:lnTo>
                    <a:pt x="1073824" y="781825"/>
                  </a:lnTo>
                  <a:lnTo>
                    <a:pt x="1072926" y="806752"/>
                  </a:lnTo>
                  <a:lnTo>
                    <a:pt x="1045595" y="860000"/>
                  </a:lnTo>
                  <a:lnTo>
                    <a:pt x="987429" y="913940"/>
                  </a:lnTo>
                  <a:lnTo>
                    <a:pt x="947988" y="939731"/>
                  </a:lnTo>
                  <a:lnTo>
                    <a:pt x="902283" y="963968"/>
                  </a:lnTo>
                  <a:lnTo>
                    <a:pt x="850797" y="986078"/>
                  </a:lnTo>
                  <a:lnTo>
                    <a:pt x="794010" y="1005484"/>
                  </a:lnTo>
                  <a:lnTo>
                    <a:pt x="732406" y="1021612"/>
                  </a:lnTo>
                  <a:lnTo>
                    <a:pt x="666465" y="1033885"/>
                  </a:lnTo>
                  <a:lnTo>
                    <a:pt x="599819" y="1041427"/>
                  </a:lnTo>
                  <a:lnTo>
                    <a:pt x="536192" y="1044015"/>
                  </a:lnTo>
                  <a:lnTo>
                    <a:pt x="1016888" y="1044015"/>
                  </a:lnTo>
                  <a:lnTo>
                    <a:pt x="1050944" y="1022212"/>
                  </a:lnTo>
                  <a:lnTo>
                    <a:pt x="1087515" y="994122"/>
                  </a:lnTo>
                  <a:lnTo>
                    <a:pt x="1119361" y="964413"/>
                  </a:lnTo>
                  <a:lnTo>
                    <a:pt x="1146218" y="933288"/>
                  </a:lnTo>
                  <a:lnTo>
                    <a:pt x="1167824" y="900949"/>
                  </a:lnTo>
                  <a:lnTo>
                    <a:pt x="1194227" y="833438"/>
                  </a:lnTo>
                  <a:lnTo>
                    <a:pt x="1198496" y="798672"/>
                  </a:lnTo>
                  <a:lnTo>
                    <a:pt x="1196459" y="763501"/>
                  </a:lnTo>
                  <a:lnTo>
                    <a:pt x="1150262" y="454374"/>
                  </a:lnTo>
                  <a:close/>
                </a:path>
                <a:path w="1198880" h="1168400">
                  <a:moveTo>
                    <a:pt x="795351" y="584491"/>
                  </a:moveTo>
                  <a:lnTo>
                    <a:pt x="154282" y="584491"/>
                  </a:lnTo>
                  <a:lnTo>
                    <a:pt x="193073" y="601158"/>
                  </a:lnTo>
                  <a:lnTo>
                    <a:pt x="235327" y="615178"/>
                  </a:lnTo>
                  <a:lnTo>
                    <a:pt x="280784" y="626450"/>
                  </a:lnTo>
                  <a:lnTo>
                    <a:pt x="329184" y="634879"/>
                  </a:lnTo>
                  <a:lnTo>
                    <a:pt x="380268" y="640366"/>
                  </a:lnTo>
                  <a:lnTo>
                    <a:pt x="433776" y="642812"/>
                  </a:lnTo>
                  <a:lnTo>
                    <a:pt x="489447" y="642121"/>
                  </a:lnTo>
                  <a:lnTo>
                    <a:pt x="547023" y="638194"/>
                  </a:lnTo>
                  <a:lnTo>
                    <a:pt x="606242" y="630934"/>
                  </a:lnTo>
                  <a:lnTo>
                    <a:pt x="665001" y="620563"/>
                  </a:lnTo>
                  <a:lnTo>
                    <a:pt x="721212" y="607484"/>
                  </a:lnTo>
                  <a:lnTo>
                    <a:pt x="774655" y="591868"/>
                  </a:lnTo>
                  <a:lnTo>
                    <a:pt x="795351" y="584491"/>
                  </a:lnTo>
                  <a:close/>
                </a:path>
                <a:path w="1198880" h="1168400">
                  <a:moveTo>
                    <a:pt x="1058966" y="124177"/>
                  </a:moveTo>
                  <a:lnTo>
                    <a:pt x="662298" y="124177"/>
                  </a:lnTo>
                  <a:lnTo>
                    <a:pt x="722276" y="126131"/>
                  </a:lnTo>
                  <a:lnTo>
                    <a:pt x="777976" y="132219"/>
                  </a:lnTo>
                  <a:lnTo>
                    <a:pt x="828781" y="142036"/>
                  </a:lnTo>
                  <a:lnTo>
                    <a:pt x="874027" y="155163"/>
                  </a:lnTo>
                  <a:lnTo>
                    <a:pt x="913121" y="171200"/>
                  </a:lnTo>
                  <a:lnTo>
                    <a:pt x="970299" y="210360"/>
                  </a:lnTo>
                  <a:lnTo>
                    <a:pt x="995272" y="256239"/>
                  </a:lnTo>
                  <a:lnTo>
                    <a:pt x="994373" y="281164"/>
                  </a:lnTo>
                  <a:lnTo>
                    <a:pt x="967042" y="334411"/>
                  </a:lnTo>
                  <a:lnTo>
                    <a:pt x="908877" y="388349"/>
                  </a:lnTo>
                  <a:lnTo>
                    <a:pt x="869436" y="414140"/>
                  </a:lnTo>
                  <a:lnTo>
                    <a:pt x="823732" y="438377"/>
                  </a:lnTo>
                  <a:lnTo>
                    <a:pt x="772246" y="460487"/>
                  </a:lnTo>
                  <a:lnTo>
                    <a:pt x="715461" y="479893"/>
                  </a:lnTo>
                  <a:lnTo>
                    <a:pt x="653857" y="496020"/>
                  </a:lnTo>
                  <a:lnTo>
                    <a:pt x="587918" y="508294"/>
                  </a:lnTo>
                  <a:lnTo>
                    <a:pt x="521270" y="515836"/>
                  </a:lnTo>
                  <a:lnTo>
                    <a:pt x="457643" y="518424"/>
                  </a:lnTo>
                  <a:lnTo>
                    <a:pt x="937985" y="518424"/>
                  </a:lnTo>
                  <a:lnTo>
                    <a:pt x="956356" y="507417"/>
                  </a:lnTo>
                  <a:lnTo>
                    <a:pt x="992665" y="481656"/>
                  </a:lnTo>
                  <a:lnTo>
                    <a:pt x="1024889" y="454374"/>
                  </a:lnTo>
                  <a:lnTo>
                    <a:pt x="1150262" y="454374"/>
                  </a:lnTo>
                  <a:lnTo>
                    <a:pt x="1117912" y="237910"/>
                  </a:lnTo>
                  <a:lnTo>
                    <a:pt x="1109576" y="203683"/>
                  </a:lnTo>
                  <a:lnTo>
                    <a:pt x="1095328" y="171686"/>
                  </a:lnTo>
                  <a:lnTo>
                    <a:pt x="1075476" y="142033"/>
                  </a:lnTo>
                  <a:lnTo>
                    <a:pt x="1058966" y="124177"/>
                  </a:lnTo>
                  <a:close/>
                </a:path>
              </a:pathLst>
            </a:custGeom>
            <a:solidFill>
              <a:srgbClr val="1228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005200" y="6354104"/>
              <a:ext cx="1038860" cy="1527810"/>
            </a:xfrm>
            <a:custGeom>
              <a:avLst/>
              <a:gdLst/>
              <a:ahLst/>
              <a:cxnLst/>
              <a:rect l="l" t="t" r="r" b="b"/>
              <a:pathLst>
                <a:path w="1038860" h="1527809">
                  <a:moveTo>
                    <a:pt x="519308" y="0"/>
                  </a:moveTo>
                  <a:lnTo>
                    <a:pt x="472040" y="2122"/>
                  </a:lnTo>
                  <a:lnTo>
                    <a:pt x="425961" y="8366"/>
                  </a:lnTo>
                  <a:lnTo>
                    <a:pt x="381255" y="18550"/>
                  </a:lnTo>
                  <a:lnTo>
                    <a:pt x="338104" y="32489"/>
                  </a:lnTo>
                  <a:lnTo>
                    <a:pt x="296692" y="50000"/>
                  </a:lnTo>
                  <a:lnTo>
                    <a:pt x="257202" y="70900"/>
                  </a:lnTo>
                  <a:lnTo>
                    <a:pt x="219819" y="95006"/>
                  </a:lnTo>
                  <a:lnTo>
                    <a:pt x="184724" y="122134"/>
                  </a:lnTo>
                  <a:lnTo>
                    <a:pt x="152101" y="152101"/>
                  </a:lnTo>
                  <a:lnTo>
                    <a:pt x="122134" y="184724"/>
                  </a:lnTo>
                  <a:lnTo>
                    <a:pt x="95006" y="219819"/>
                  </a:lnTo>
                  <a:lnTo>
                    <a:pt x="70900" y="257202"/>
                  </a:lnTo>
                  <a:lnTo>
                    <a:pt x="50000" y="296692"/>
                  </a:lnTo>
                  <a:lnTo>
                    <a:pt x="32489" y="338104"/>
                  </a:lnTo>
                  <a:lnTo>
                    <a:pt x="18550" y="381255"/>
                  </a:lnTo>
                  <a:lnTo>
                    <a:pt x="8366" y="425961"/>
                  </a:lnTo>
                  <a:lnTo>
                    <a:pt x="2122" y="472040"/>
                  </a:lnTo>
                  <a:lnTo>
                    <a:pt x="0" y="519308"/>
                  </a:lnTo>
                  <a:lnTo>
                    <a:pt x="2570" y="571272"/>
                  </a:lnTo>
                  <a:lnTo>
                    <a:pt x="10118" y="621770"/>
                  </a:lnTo>
                  <a:lnTo>
                    <a:pt x="22395" y="670558"/>
                  </a:lnTo>
                  <a:lnTo>
                    <a:pt x="39153" y="717396"/>
                  </a:lnTo>
                  <a:lnTo>
                    <a:pt x="60144" y="762039"/>
                  </a:lnTo>
                  <a:lnTo>
                    <a:pt x="66891" y="774383"/>
                  </a:lnTo>
                  <a:lnTo>
                    <a:pt x="73874" y="786388"/>
                  </a:lnTo>
                  <a:lnTo>
                    <a:pt x="81169" y="798192"/>
                  </a:lnTo>
                  <a:lnTo>
                    <a:pt x="88773" y="809781"/>
                  </a:lnTo>
                  <a:lnTo>
                    <a:pt x="519308" y="1527477"/>
                  </a:lnTo>
                  <a:lnTo>
                    <a:pt x="930109" y="842681"/>
                  </a:lnTo>
                  <a:lnTo>
                    <a:pt x="519308" y="842681"/>
                  </a:lnTo>
                  <a:lnTo>
                    <a:pt x="471523" y="839174"/>
                  </a:lnTo>
                  <a:lnTo>
                    <a:pt x="425915" y="828989"/>
                  </a:lnTo>
                  <a:lnTo>
                    <a:pt x="382985" y="812625"/>
                  </a:lnTo>
                  <a:lnTo>
                    <a:pt x="343231" y="790583"/>
                  </a:lnTo>
                  <a:lnTo>
                    <a:pt x="307155" y="763362"/>
                  </a:lnTo>
                  <a:lnTo>
                    <a:pt x="275257" y="731463"/>
                  </a:lnTo>
                  <a:lnTo>
                    <a:pt x="248037" y="695387"/>
                  </a:lnTo>
                  <a:lnTo>
                    <a:pt x="225996" y="655633"/>
                  </a:lnTo>
                  <a:lnTo>
                    <a:pt x="209632" y="612702"/>
                  </a:lnTo>
                  <a:lnTo>
                    <a:pt x="199447" y="567093"/>
                  </a:lnTo>
                  <a:lnTo>
                    <a:pt x="195941" y="519308"/>
                  </a:lnTo>
                  <a:lnTo>
                    <a:pt x="199447" y="471524"/>
                  </a:lnTo>
                  <a:lnTo>
                    <a:pt x="209632" y="425917"/>
                  </a:lnTo>
                  <a:lnTo>
                    <a:pt x="225996" y="382986"/>
                  </a:lnTo>
                  <a:lnTo>
                    <a:pt x="248037" y="343232"/>
                  </a:lnTo>
                  <a:lnTo>
                    <a:pt x="275257" y="307155"/>
                  </a:lnTo>
                  <a:lnTo>
                    <a:pt x="307155" y="275256"/>
                  </a:lnTo>
                  <a:lnTo>
                    <a:pt x="343231" y="248035"/>
                  </a:lnTo>
                  <a:lnTo>
                    <a:pt x="382985" y="225992"/>
                  </a:lnTo>
                  <a:lnTo>
                    <a:pt x="425915" y="209628"/>
                  </a:lnTo>
                  <a:lnTo>
                    <a:pt x="471523" y="199442"/>
                  </a:lnTo>
                  <a:lnTo>
                    <a:pt x="519308" y="195936"/>
                  </a:lnTo>
                  <a:lnTo>
                    <a:pt x="925150" y="195936"/>
                  </a:lnTo>
                  <a:lnTo>
                    <a:pt x="916483" y="184724"/>
                  </a:lnTo>
                  <a:lnTo>
                    <a:pt x="886516" y="152101"/>
                  </a:lnTo>
                  <a:lnTo>
                    <a:pt x="853893" y="122134"/>
                  </a:lnTo>
                  <a:lnTo>
                    <a:pt x="818798" y="95006"/>
                  </a:lnTo>
                  <a:lnTo>
                    <a:pt x="781414" y="70900"/>
                  </a:lnTo>
                  <a:lnTo>
                    <a:pt x="741925" y="50000"/>
                  </a:lnTo>
                  <a:lnTo>
                    <a:pt x="700513" y="32489"/>
                  </a:lnTo>
                  <a:lnTo>
                    <a:pt x="657362" y="18550"/>
                  </a:lnTo>
                  <a:lnTo>
                    <a:pt x="612655" y="8366"/>
                  </a:lnTo>
                  <a:lnTo>
                    <a:pt x="566576" y="2122"/>
                  </a:lnTo>
                  <a:lnTo>
                    <a:pt x="519308" y="0"/>
                  </a:lnTo>
                  <a:close/>
                </a:path>
                <a:path w="1038860" h="1527809">
                  <a:moveTo>
                    <a:pt x="925150" y="195936"/>
                  </a:moveTo>
                  <a:lnTo>
                    <a:pt x="519308" y="195936"/>
                  </a:lnTo>
                  <a:lnTo>
                    <a:pt x="567093" y="199442"/>
                  </a:lnTo>
                  <a:lnTo>
                    <a:pt x="612702" y="209628"/>
                  </a:lnTo>
                  <a:lnTo>
                    <a:pt x="655633" y="225992"/>
                  </a:lnTo>
                  <a:lnTo>
                    <a:pt x="695387" y="248035"/>
                  </a:lnTo>
                  <a:lnTo>
                    <a:pt x="731463" y="275256"/>
                  </a:lnTo>
                  <a:lnTo>
                    <a:pt x="763362" y="307155"/>
                  </a:lnTo>
                  <a:lnTo>
                    <a:pt x="790583" y="343232"/>
                  </a:lnTo>
                  <a:lnTo>
                    <a:pt x="812625" y="382986"/>
                  </a:lnTo>
                  <a:lnTo>
                    <a:pt x="828999" y="425961"/>
                  </a:lnTo>
                  <a:lnTo>
                    <a:pt x="839174" y="471524"/>
                  </a:lnTo>
                  <a:lnTo>
                    <a:pt x="842681" y="519308"/>
                  </a:lnTo>
                  <a:lnTo>
                    <a:pt x="839174" y="567093"/>
                  </a:lnTo>
                  <a:lnTo>
                    <a:pt x="828989" y="612702"/>
                  </a:lnTo>
                  <a:lnTo>
                    <a:pt x="812625" y="655633"/>
                  </a:lnTo>
                  <a:lnTo>
                    <a:pt x="790583" y="695387"/>
                  </a:lnTo>
                  <a:lnTo>
                    <a:pt x="763362" y="731463"/>
                  </a:lnTo>
                  <a:lnTo>
                    <a:pt x="731463" y="763362"/>
                  </a:lnTo>
                  <a:lnTo>
                    <a:pt x="695387" y="790583"/>
                  </a:lnTo>
                  <a:lnTo>
                    <a:pt x="655633" y="812625"/>
                  </a:lnTo>
                  <a:lnTo>
                    <a:pt x="612702" y="828989"/>
                  </a:lnTo>
                  <a:lnTo>
                    <a:pt x="567093" y="839174"/>
                  </a:lnTo>
                  <a:lnTo>
                    <a:pt x="519308" y="842681"/>
                  </a:lnTo>
                  <a:lnTo>
                    <a:pt x="930109" y="842681"/>
                  </a:lnTo>
                  <a:lnTo>
                    <a:pt x="949852" y="809771"/>
                  </a:lnTo>
                  <a:lnTo>
                    <a:pt x="957453" y="798187"/>
                  </a:lnTo>
                  <a:lnTo>
                    <a:pt x="964746" y="786387"/>
                  </a:lnTo>
                  <a:lnTo>
                    <a:pt x="971732" y="774375"/>
                  </a:lnTo>
                  <a:lnTo>
                    <a:pt x="978483" y="762039"/>
                  </a:lnTo>
                  <a:lnTo>
                    <a:pt x="999464" y="717396"/>
                  </a:lnTo>
                  <a:lnTo>
                    <a:pt x="1016222" y="670558"/>
                  </a:lnTo>
                  <a:lnTo>
                    <a:pt x="1028498" y="621770"/>
                  </a:lnTo>
                  <a:lnTo>
                    <a:pt x="1036046" y="571272"/>
                  </a:lnTo>
                  <a:lnTo>
                    <a:pt x="1038617" y="519308"/>
                  </a:lnTo>
                  <a:lnTo>
                    <a:pt x="1036495" y="472040"/>
                  </a:lnTo>
                  <a:lnTo>
                    <a:pt x="1030240" y="425917"/>
                  </a:lnTo>
                  <a:lnTo>
                    <a:pt x="1020067" y="381255"/>
                  </a:lnTo>
                  <a:lnTo>
                    <a:pt x="1006128" y="338104"/>
                  </a:lnTo>
                  <a:lnTo>
                    <a:pt x="988617" y="296692"/>
                  </a:lnTo>
                  <a:lnTo>
                    <a:pt x="967717" y="257202"/>
                  </a:lnTo>
                  <a:lnTo>
                    <a:pt x="943611" y="219819"/>
                  </a:lnTo>
                  <a:lnTo>
                    <a:pt x="925150" y="195936"/>
                  </a:lnTo>
                  <a:close/>
                </a:path>
              </a:pathLst>
            </a:custGeom>
            <a:solidFill>
              <a:srgbClr val="F049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523652" y="4469346"/>
            <a:ext cx="1198880" cy="2350770"/>
            <a:chOff x="523652" y="4469346"/>
            <a:chExt cx="1198880" cy="2350770"/>
          </a:xfrm>
        </p:grpSpPr>
        <p:sp>
          <p:nvSpPr>
            <p:cNvPr id="14" name="object 14"/>
            <p:cNvSpPr/>
            <p:nvPr/>
          </p:nvSpPr>
          <p:spPr>
            <a:xfrm>
              <a:off x="523652" y="5651465"/>
              <a:ext cx="1198880" cy="1168400"/>
            </a:xfrm>
            <a:custGeom>
              <a:avLst/>
              <a:gdLst/>
              <a:ahLst/>
              <a:cxnLst/>
              <a:rect l="l" t="t" r="r" b="b"/>
              <a:pathLst>
                <a:path w="1198880" h="1168400">
                  <a:moveTo>
                    <a:pt x="502350" y="0"/>
                  </a:moveTo>
                  <a:lnTo>
                    <a:pt x="446097" y="3288"/>
                  </a:lnTo>
                  <a:lnTo>
                    <a:pt x="392643" y="9972"/>
                  </a:lnTo>
                  <a:lnTo>
                    <a:pt x="342301" y="19935"/>
                  </a:lnTo>
                  <a:lnTo>
                    <a:pt x="295382" y="33059"/>
                  </a:lnTo>
                  <a:lnTo>
                    <a:pt x="252197" y="49230"/>
                  </a:lnTo>
                  <a:lnTo>
                    <a:pt x="213056" y="68329"/>
                  </a:lnTo>
                  <a:lnTo>
                    <a:pt x="178272" y="90241"/>
                  </a:lnTo>
                  <a:lnTo>
                    <a:pt x="148155" y="114849"/>
                  </a:lnTo>
                  <a:lnTo>
                    <a:pt x="103167" y="171686"/>
                  </a:lnTo>
                  <a:lnTo>
                    <a:pt x="80583" y="237910"/>
                  </a:lnTo>
                  <a:lnTo>
                    <a:pt x="2036" y="763501"/>
                  </a:lnTo>
                  <a:lnTo>
                    <a:pt x="0" y="798672"/>
                  </a:lnTo>
                  <a:lnTo>
                    <a:pt x="4269" y="833439"/>
                  </a:lnTo>
                  <a:lnTo>
                    <a:pt x="30671" y="900950"/>
                  </a:lnTo>
                  <a:lnTo>
                    <a:pt x="52277" y="933289"/>
                  </a:lnTo>
                  <a:lnTo>
                    <a:pt x="79135" y="964415"/>
                  </a:lnTo>
                  <a:lnTo>
                    <a:pt x="110981" y="994124"/>
                  </a:lnTo>
                  <a:lnTo>
                    <a:pt x="147551" y="1022214"/>
                  </a:lnTo>
                  <a:lnTo>
                    <a:pt x="188583" y="1048484"/>
                  </a:lnTo>
                  <a:lnTo>
                    <a:pt x="233813" y="1072729"/>
                  </a:lnTo>
                  <a:lnTo>
                    <a:pt x="282976" y="1094749"/>
                  </a:lnTo>
                  <a:lnTo>
                    <a:pt x="335810" y="1114341"/>
                  </a:lnTo>
                  <a:lnTo>
                    <a:pt x="392052" y="1131301"/>
                  </a:lnTo>
                  <a:lnTo>
                    <a:pt x="451436" y="1145429"/>
                  </a:lnTo>
                  <a:lnTo>
                    <a:pt x="513701" y="1156520"/>
                  </a:lnTo>
                  <a:lnTo>
                    <a:pt x="576486" y="1164117"/>
                  </a:lnTo>
                  <a:lnTo>
                    <a:pt x="637405" y="1167968"/>
                  </a:lnTo>
                  <a:lnTo>
                    <a:pt x="696147" y="1168192"/>
                  </a:lnTo>
                  <a:lnTo>
                    <a:pt x="752400" y="1164903"/>
                  </a:lnTo>
                  <a:lnTo>
                    <a:pt x="805852" y="1158220"/>
                  </a:lnTo>
                  <a:lnTo>
                    <a:pt x="856194" y="1148257"/>
                  </a:lnTo>
                  <a:lnTo>
                    <a:pt x="903113" y="1135132"/>
                  </a:lnTo>
                  <a:lnTo>
                    <a:pt x="946298" y="1118962"/>
                  </a:lnTo>
                  <a:lnTo>
                    <a:pt x="985439" y="1099862"/>
                  </a:lnTo>
                  <a:lnTo>
                    <a:pt x="1020224" y="1077949"/>
                  </a:lnTo>
                  <a:lnTo>
                    <a:pt x="1050341" y="1053340"/>
                  </a:lnTo>
                  <a:lnTo>
                    <a:pt x="1058963" y="1044015"/>
                  </a:lnTo>
                  <a:lnTo>
                    <a:pt x="662303" y="1044015"/>
                  </a:lnTo>
                  <a:lnTo>
                    <a:pt x="598677" y="1041427"/>
                  </a:lnTo>
                  <a:lnTo>
                    <a:pt x="532030" y="1033885"/>
                  </a:lnTo>
                  <a:lnTo>
                    <a:pt x="466090" y="1021612"/>
                  </a:lnTo>
                  <a:lnTo>
                    <a:pt x="404485" y="1005484"/>
                  </a:lnTo>
                  <a:lnTo>
                    <a:pt x="347699" y="986078"/>
                  </a:lnTo>
                  <a:lnTo>
                    <a:pt x="296213" y="963968"/>
                  </a:lnTo>
                  <a:lnTo>
                    <a:pt x="250508" y="939731"/>
                  </a:lnTo>
                  <a:lnTo>
                    <a:pt x="211066" y="913940"/>
                  </a:lnTo>
                  <a:lnTo>
                    <a:pt x="178370" y="887171"/>
                  </a:lnTo>
                  <a:lnTo>
                    <a:pt x="135140" y="833002"/>
                  </a:lnTo>
                  <a:lnTo>
                    <a:pt x="124671" y="781825"/>
                  </a:lnTo>
                  <a:lnTo>
                    <a:pt x="173607" y="454374"/>
                  </a:lnTo>
                  <a:lnTo>
                    <a:pt x="412015" y="454374"/>
                  </a:lnTo>
                  <a:lnTo>
                    <a:pt x="374764" y="438377"/>
                  </a:lnTo>
                  <a:lnTo>
                    <a:pt x="329060" y="414140"/>
                  </a:lnTo>
                  <a:lnTo>
                    <a:pt x="289619" y="388349"/>
                  </a:lnTo>
                  <a:lnTo>
                    <a:pt x="256923" y="361581"/>
                  </a:lnTo>
                  <a:lnTo>
                    <a:pt x="213693" y="307414"/>
                  </a:lnTo>
                  <a:lnTo>
                    <a:pt x="203224" y="256239"/>
                  </a:lnTo>
                  <a:lnTo>
                    <a:pt x="211370" y="232664"/>
                  </a:lnTo>
                  <a:lnTo>
                    <a:pt x="253074" y="189736"/>
                  </a:lnTo>
                  <a:lnTo>
                    <a:pt x="324468" y="155163"/>
                  </a:lnTo>
                  <a:lnTo>
                    <a:pt x="369726" y="142033"/>
                  </a:lnTo>
                  <a:lnTo>
                    <a:pt x="420520" y="132219"/>
                  </a:lnTo>
                  <a:lnTo>
                    <a:pt x="476220" y="126131"/>
                  </a:lnTo>
                  <a:lnTo>
                    <a:pt x="536198" y="124177"/>
                  </a:lnTo>
                  <a:lnTo>
                    <a:pt x="1016888" y="124177"/>
                  </a:lnTo>
                  <a:lnTo>
                    <a:pt x="1009911" y="119710"/>
                  </a:lnTo>
                  <a:lnTo>
                    <a:pt x="964682" y="95464"/>
                  </a:lnTo>
                  <a:lnTo>
                    <a:pt x="915519" y="73444"/>
                  </a:lnTo>
                  <a:lnTo>
                    <a:pt x="862686" y="53853"/>
                  </a:lnTo>
                  <a:lnTo>
                    <a:pt x="806446" y="36891"/>
                  </a:lnTo>
                  <a:lnTo>
                    <a:pt x="747063" y="22763"/>
                  </a:lnTo>
                  <a:lnTo>
                    <a:pt x="684801" y="11670"/>
                  </a:lnTo>
                  <a:lnTo>
                    <a:pt x="622013" y="4074"/>
                  </a:lnTo>
                  <a:lnTo>
                    <a:pt x="561093" y="223"/>
                  </a:lnTo>
                  <a:lnTo>
                    <a:pt x="502350" y="0"/>
                  </a:lnTo>
                  <a:close/>
                </a:path>
                <a:path w="1198880" h="1168400">
                  <a:moveTo>
                    <a:pt x="1169588" y="584491"/>
                  </a:moveTo>
                  <a:lnTo>
                    <a:pt x="1044214" y="584491"/>
                  </a:lnTo>
                  <a:lnTo>
                    <a:pt x="995273" y="911941"/>
                  </a:lnTo>
                  <a:lnTo>
                    <a:pt x="987126" y="935515"/>
                  </a:lnTo>
                  <a:lnTo>
                    <a:pt x="945423" y="978444"/>
                  </a:lnTo>
                  <a:lnTo>
                    <a:pt x="874031" y="1013020"/>
                  </a:lnTo>
                  <a:lnTo>
                    <a:pt x="828773" y="1026153"/>
                  </a:lnTo>
                  <a:lnTo>
                    <a:pt x="777980" y="1035969"/>
                  </a:lnTo>
                  <a:lnTo>
                    <a:pt x="722281" y="1042059"/>
                  </a:lnTo>
                  <a:lnTo>
                    <a:pt x="662303" y="1044015"/>
                  </a:lnTo>
                  <a:lnTo>
                    <a:pt x="1058963" y="1044015"/>
                  </a:lnTo>
                  <a:lnTo>
                    <a:pt x="1075480" y="1026151"/>
                  </a:lnTo>
                  <a:lnTo>
                    <a:pt x="1095329" y="996499"/>
                  </a:lnTo>
                  <a:lnTo>
                    <a:pt x="1109577" y="964500"/>
                  </a:lnTo>
                  <a:lnTo>
                    <a:pt x="1117913" y="930271"/>
                  </a:lnTo>
                  <a:lnTo>
                    <a:pt x="1169588" y="584491"/>
                  </a:lnTo>
                  <a:close/>
                </a:path>
                <a:path w="1198880" h="1168400">
                  <a:moveTo>
                    <a:pt x="412015" y="454374"/>
                  </a:moveTo>
                  <a:lnTo>
                    <a:pt x="173607" y="454374"/>
                  </a:lnTo>
                  <a:lnTo>
                    <a:pt x="205830" y="481656"/>
                  </a:lnTo>
                  <a:lnTo>
                    <a:pt x="242139" y="507417"/>
                  </a:lnTo>
                  <a:lnTo>
                    <a:pt x="282315" y="531488"/>
                  </a:lnTo>
                  <a:lnTo>
                    <a:pt x="326136" y="553700"/>
                  </a:lnTo>
                  <a:lnTo>
                    <a:pt x="373385" y="573883"/>
                  </a:lnTo>
                  <a:lnTo>
                    <a:pt x="423841" y="591868"/>
                  </a:lnTo>
                  <a:lnTo>
                    <a:pt x="477284" y="607484"/>
                  </a:lnTo>
                  <a:lnTo>
                    <a:pt x="533495" y="620563"/>
                  </a:lnTo>
                  <a:lnTo>
                    <a:pt x="592254" y="630934"/>
                  </a:lnTo>
                  <a:lnTo>
                    <a:pt x="651473" y="638194"/>
                  </a:lnTo>
                  <a:lnTo>
                    <a:pt x="709048" y="642121"/>
                  </a:lnTo>
                  <a:lnTo>
                    <a:pt x="764719" y="642812"/>
                  </a:lnTo>
                  <a:lnTo>
                    <a:pt x="818227" y="640366"/>
                  </a:lnTo>
                  <a:lnTo>
                    <a:pt x="869311" y="634879"/>
                  </a:lnTo>
                  <a:lnTo>
                    <a:pt x="917712" y="626450"/>
                  </a:lnTo>
                  <a:lnTo>
                    <a:pt x="963169" y="615178"/>
                  </a:lnTo>
                  <a:lnTo>
                    <a:pt x="1005423" y="601158"/>
                  </a:lnTo>
                  <a:lnTo>
                    <a:pt x="1044214" y="584491"/>
                  </a:lnTo>
                  <a:lnTo>
                    <a:pt x="1169588" y="584491"/>
                  </a:lnTo>
                  <a:lnTo>
                    <a:pt x="1179462" y="518424"/>
                  </a:lnTo>
                  <a:lnTo>
                    <a:pt x="740853" y="518424"/>
                  </a:lnTo>
                  <a:lnTo>
                    <a:pt x="677225" y="515836"/>
                  </a:lnTo>
                  <a:lnTo>
                    <a:pt x="610578" y="508294"/>
                  </a:lnTo>
                  <a:lnTo>
                    <a:pt x="544638" y="496020"/>
                  </a:lnTo>
                  <a:lnTo>
                    <a:pt x="483035" y="479893"/>
                  </a:lnTo>
                  <a:lnTo>
                    <a:pt x="426249" y="460487"/>
                  </a:lnTo>
                  <a:lnTo>
                    <a:pt x="412015" y="454374"/>
                  </a:lnTo>
                  <a:close/>
                </a:path>
                <a:path w="1198880" h="1168400">
                  <a:moveTo>
                    <a:pt x="1016888" y="124177"/>
                  </a:moveTo>
                  <a:lnTo>
                    <a:pt x="536198" y="124177"/>
                  </a:lnTo>
                  <a:lnTo>
                    <a:pt x="599825" y="126767"/>
                  </a:lnTo>
                  <a:lnTo>
                    <a:pt x="666471" y="134311"/>
                  </a:lnTo>
                  <a:lnTo>
                    <a:pt x="732412" y="146583"/>
                  </a:lnTo>
                  <a:lnTo>
                    <a:pt x="794016" y="162708"/>
                  </a:lnTo>
                  <a:lnTo>
                    <a:pt x="850802" y="182113"/>
                  </a:lnTo>
                  <a:lnTo>
                    <a:pt x="902288" y="204220"/>
                  </a:lnTo>
                  <a:lnTo>
                    <a:pt x="947992" y="228456"/>
                  </a:lnTo>
                  <a:lnTo>
                    <a:pt x="987432" y="254245"/>
                  </a:lnTo>
                  <a:lnTo>
                    <a:pt x="1020128" y="281011"/>
                  </a:lnTo>
                  <a:lnTo>
                    <a:pt x="1063357" y="335176"/>
                  </a:lnTo>
                  <a:lnTo>
                    <a:pt x="1073825" y="386350"/>
                  </a:lnTo>
                  <a:lnTo>
                    <a:pt x="1065678" y="409924"/>
                  </a:lnTo>
                  <a:lnTo>
                    <a:pt x="1023973" y="452853"/>
                  </a:lnTo>
                  <a:lnTo>
                    <a:pt x="952581" y="487429"/>
                  </a:lnTo>
                  <a:lnTo>
                    <a:pt x="907323" y="500561"/>
                  </a:lnTo>
                  <a:lnTo>
                    <a:pt x="856530" y="510377"/>
                  </a:lnTo>
                  <a:lnTo>
                    <a:pt x="800831" y="516468"/>
                  </a:lnTo>
                  <a:lnTo>
                    <a:pt x="740853" y="518424"/>
                  </a:lnTo>
                  <a:lnTo>
                    <a:pt x="1179462" y="518424"/>
                  </a:lnTo>
                  <a:lnTo>
                    <a:pt x="1196460" y="404679"/>
                  </a:lnTo>
                  <a:lnTo>
                    <a:pt x="1198496" y="369511"/>
                  </a:lnTo>
                  <a:lnTo>
                    <a:pt x="1194226" y="334747"/>
                  </a:lnTo>
                  <a:lnTo>
                    <a:pt x="1167822" y="267240"/>
                  </a:lnTo>
                  <a:lnTo>
                    <a:pt x="1146216" y="234902"/>
                  </a:lnTo>
                  <a:lnTo>
                    <a:pt x="1119358" y="203778"/>
                  </a:lnTo>
                  <a:lnTo>
                    <a:pt x="1087512" y="174069"/>
                  </a:lnTo>
                  <a:lnTo>
                    <a:pt x="1050942" y="145979"/>
                  </a:lnTo>
                  <a:lnTo>
                    <a:pt x="1016888" y="124177"/>
                  </a:lnTo>
                  <a:close/>
                </a:path>
              </a:pathLst>
            </a:custGeom>
            <a:solidFill>
              <a:srgbClr val="1228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62469" y="4469346"/>
              <a:ext cx="1038860" cy="1527810"/>
            </a:xfrm>
            <a:custGeom>
              <a:avLst/>
              <a:gdLst/>
              <a:ahLst/>
              <a:cxnLst/>
              <a:rect l="l" t="t" r="r" b="b"/>
              <a:pathLst>
                <a:path w="1038860" h="1527810">
                  <a:moveTo>
                    <a:pt x="519308" y="0"/>
                  </a:moveTo>
                  <a:lnTo>
                    <a:pt x="472040" y="2122"/>
                  </a:lnTo>
                  <a:lnTo>
                    <a:pt x="425961" y="8366"/>
                  </a:lnTo>
                  <a:lnTo>
                    <a:pt x="381255" y="18550"/>
                  </a:lnTo>
                  <a:lnTo>
                    <a:pt x="338104" y="32489"/>
                  </a:lnTo>
                  <a:lnTo>
                    <a:pt x="296692" y="50000"/>
                  </a:lnTo>
                  <a:lnTo>
                    <a:pt x="257202" y="70900"/>
                  </a:lnTo>
                  <a:lnTo>
                    <a:pt x="219819" y="95006"/>
                  </a:lnTo>
                  <a:lnTo>
                    <a:pt x="184724" y="122134"/>
                  </a:lnTo>
                  <a:lnTo>
                    <a:pt x="152101" y="152101"/>
                  </a:lnTo>
                  <a:lnTo>
                    <a:pt x="122134" y="184724"/>
                  </a:lnTo>
                  <a:lnTo>
                    <a:pt x="95006" y="219819"/>
                  </a:lnTo>
                  <a:lnTo>
                    <a:pt x="70900" y="257202"/>
                  </a:lnTo>
                  <a:lnTo>
                    <a:pt x="50000" y="296692"/>
                  </a:lnTo>
                  <a:lnTo>
                    <a:pt x="32489" y="338104"/>
                  </a:lnTo>
                  <a:lnTo>
                    <a:pt x="18550" y="381255"/>
                  </a:lnTo>
                  <a:lnTo>
                    <a:pt x="8366" y="425961"/>
                  </a:lnTo>
                  <a:lnTo>
                    <a:pt x="2122" y="472040"/>
                  </a:lnTo>
                  <a:lnTo>
                    <a:pt x="0" y="519308"/>
                  </a:lnTo>
                  <a:lnTo>
                    <a:pt x="2570" y="571272"/>
                  </a:lnTo>
                  <a:lnTo>
                    <a:pt x="10118" y="621770"/>
                  </a:lnTo>
                  <a:lnTo>
                    <a:pt x="22395" y="670558"/>
                  </a:lnTo>
                  <a:lnTo>
                    <a:pt x="39153" y="717396"/>
                  </a:lnTo>
                  <a:lnTo>
                    <a:pt x="60144" y="762039"/>
                  </a:lnTo>
                  <a:lnTo>
                    <a:pt x="66889" y="774383"/>
                  </a:lnTo>
                  <a:lnTo>
                    <a:pt x="73871" y="786388"/>
                  </a:lnTo>
                  <a:lnTo>
                    <a:pt x="81167" y="798192"/>
                  </a:lnTo>
                  <a:lnTo>
                    <a:pt x="88772" y="809781"/>
                  </a:lnTo>
                  <a:lnTo>
                    <a:pt x="519308" y="1527477"/>
                  </a:lnTo>
                  <a:lnTo>
                    <a:pt x="930108" y="842681"/>
                  </a:lnTo>
                  <a:lnTo>
                    <a:pt x="519308" y="842681"/>
                  </a:lnTo>
                  <a:lnTo>
                    <a:pt x="471523" y="839174"/>
                  </a:lnTo>
                  <a:lnTo>
                    <a:pt x="425915" y="828989"/>
                  </a:lnTo>
                  <a:lnTo>
                    <a:pt x="382984" y="812625"/>
                  </a:lnTo>
                  <a:lnTo>
                    <a:pt x="343230" y="790583"/>
                  </a:lnTo>
                  <a:lnTo>
                    <a:pt x="307153" y="763362"/>
                  </a:lnTo>
                  <a:lnTo>
                    <a:pt x="275254" y="731463"/>
                  </a:lnTo>
                  <a:lnTo>
                    <a:pt x="248034" y="695387"/>
                  </a:lnTo>
                  <a:lnTo>
                    <a:pt x="225991" y="655633"/>
                  </a:lnTo>
                  <a:lnTo>
                    <a:pt x="209627" y="612702"/>
                  </a:lnTo>
                  <a:lnTo>
                    <a:pt x="199442" y="567093"/>
                  </a:lnTo>
                  <a:lnTo>
                    <a:pt x="195936" y="519308"/>
                  </a:lnTo>
                  <a:lnTo>
                    <a:pt x="199442" y="471524"/>
                  </a:lnTo>
                  <a:lnTo>
                    <a:pt x="209627" y="425917"/>
                  </a:lnTo>
                  <a:lnTo>
                    <a:pt x="225991" y="382986"/>
                  </a:lnTo>
                  <a:lnTo>
                    <a:pt x="248034" y="343232"/>
                  </a:lnTo>
                  <a:lnTo>
                    <a:pt x="275254" y="307155"/>
                  </a:lnTo>
                  <a:lnTo>
                    <a:pt x="307153" y="275256"/>
                  </a:lnTo>
                  <a:lnTo>
                    <a:pt x="343230" y="248035"/>
                  </a:lnTo>
                  <a:lnTo>
                    <a:pt x="382984" y="225992"/>
                  </a:lnTo>
                  <a:lnTo>
                    <a:pt x="425915" y="209628"/>
                  </a:lnTo>
                  <a:lnTo>
                    <a:pt x="471523" y="199442"/>
                  </a:lnTo>
                  <a:lnTo>
                    <a:pt x="519308" y="195936"/>
                  </a:lnTo>
                  <a:lnTo>
                    <a:pt x="925150" y="195936"/>
                  </a:lnTo>
                  <a:lnTo>
                    <a:pt x="916483" y="184724"/>
                  </a:lnTo>
                  <a:lnTo>
                    <a:pt x="886516" y="152101"/>
                  </a:lnTo>
                  <a:lnTo>
                    <a:pt x="853893" y="122134"/>
                  </a:lnTo>
                  <a:lnTo>
                    <a:pt x="818798" y="95006"/>
                  </a:lnTo>
                  <a:lnTo>
                    <a:pt x="781414" y="70900"/>
                  </a:lnTo>
                  <a:lnTo>
                    <a:pt x="741925" y="50000"/>
                  </a:lnTo>
                  <a:lnTo>
                    <a:pt x="700513" y="32489"/>
                  </a:lnTo>
                  <a:lnTo>
                    <a:pt x="657362" y="18550"/>
                  </a:lnTo>
                  <a:lnTo>
                    <a:pt x="612655" y="8366"/>
                  </a:lnTo>
                  <a:lnTo>
                    <a:pt x="566576" y="2122"/>
                  </a:lnTo>
                  <a:lnTo>
                    <a:pt x="519308" y="0"/>
                  </a:lnTo>
                  <a:close/>
                </a:path>
                <a:path w="1038860" h="1527810">
                  <a:moveTo>
                    <a:pt x="925150" y="195936"/>
                  </a:moveTo>
                  <a:lnTo>
                    <a:pt x="519308" y="195936"/>
                  </a:lnTo>
                  <a:lnTo>
                    <a:pt x="567093" y="199442"/>
                  </a:lnTo>
                  <a:lnTo>
                    <a:pt x="612701" y="209628"/>
                  </a:lnTo>
                  <a:lnTo>
                    <a:pt x="655632" y="225992"/>
                  </a:lnTo>
                  <a:lnTo>
                    <a:pt x="695385" y="248035"/>
                  </a:lnTo>
                  <a:lnTo>
                    <a:pt x="731461" y="275256"/>
                  </a:lnTo>
                  <a:lnTo>
                    <a:pt x="763359" y="307155"/>
                  </a:lnTo>
                  <a:lnTo>
                    <a:pt x="790579" y="343232"/>
                  </a:lnTo>
                  <a:lnTo>
                    <a:pt x="812621" y="382986"/>
                  </a:lnTo>
                  <a:lnTo>
                    <a:pt x="828994" y="425961"/>
                  </a:lnTo>
                  <a:lnTo>
                    <a:pt x="839169" y="471524"/>
                  </a:lnTo>
                  <a:lnTo>
                    <a:pt x="842675" y="519308"/>
                  </a:lnTo>
                  <a:lnTo>
                    <a:pt x="839169" y="567093"/>
                  </a:lnTo>
                  <a:lnTo>
                    <a:pt x="828984" y="612702"/>
                  </a:lnTo>
                  <a:lnTo>
                    <a:pt x="812621" y="655633"/>
                  </a:lnTo>
                  <a:lnTo>
                    <a:pt x="790579" y="695387"/>
                  </a:lnTo>
                  <a:lnTo>
                    <a:pt x="763359" y="731463"/>
                  </a:lnTo>
                  <a:lnTo>
                    <a:pt x="731461" y="763362"/>
                  </a:lnTo>
                  <a:lnTo>
                    <a:pt x="695385" y="790583"/>
                  </a:lnTo>
                  <a:lnTo>
                    <a:pt x="655632" y="812625"/>
                  </a:lnTo>
                  <a:lnTo>
                    <a:pt x="612701" y="828989"/>
                  </a:lnTo>
                  <a:lnTo>
                    <a:pt x="567093" y="839174"/>
                  </a:lnTo>
                  <a:lnTo>
                    <a:pt x="519308" y="842681"/>
                  </a:lnTo>
                  <a:lnTo>
                    <a:pt x="930108" y="842681"/>
                  </a:lnTo>
                  <a:lnTo>
                    <a:pt x="949850" y="809771"/>
                  </a:lnTo>
                  <a:lnTo>
                    <a:pt x="957451" y="798187"/>
                  </a:lnTo>
                  <a:lnTo>
                    <a:pt x="964743" y="786387"/>
                  </a:lnTo>
                  <a:lnTo>
                    <a:pt x="971730" y="774375"/>
                  </a:lnTo>
                  <a:lnTo>
                    <a:pt x="978483" y="762039"/>
                  </a:lnTo>
                  <a:lnTo>
                    <a:pt x="999464" y="717396"/>
                  </a:lnTo>
                  <a:lnTo>
                    <a:pt x="1016222" y="670558"/>
                  </a:lnTo>
                  <a:lnTo>
                    <a:pt x="1028498" y="621770"/>
                  </a:lnTo>
                  <a:lnTo>
                    <a:pt x="1036046" y="571272"/>
                  </a:lnTo>
                  <a:lnTo>
                    <a:pt x="1038617" y="519308"/>
                  </a:lnTo>
                  <a:lnTo>
                    <a:pt x="1036495" y="472040"/>
                  </a:lnTo>
                  <a:lnTo>
                    <a:pt x="1030240" y="425917"/>
                  </a:lnTo>
                  <a:lnTo>
                    <a:pt x="1020067" y="381255"/>
                  </a:lnTo>
                  <a:lnTo>
                    <a:pt x="1006128" y="338104"/>
                  </a:lnTo>
                  <a:lnTo>
                    <a:pt x="988617" y="296692"/>
                  </a:lnTo>
                  <a:lnTo>
                    <a:pt x="967717" y="257202"/>
                  </a:lnTo>
                  <a:lnTo>
                    <a:pt x="943611" y="219819"/>
                  </a:lnTo>
                  <a:lnTo>
                    <a:pt x="925150" y="195936"/>
                  </a:lnTo>
                  <a:close/>
                </a:path>
              </a:pathLst>
            </a:custGeom>
            <a:solidFill>
              <a:srgbClr val="F049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" name="object 16"/>
          <p:cNvGrpSpPr/>
          <p:nvPr/>
        </p:nvGrpSpPr>
        <p:grpSpPr>
          <a:xfrm>
            <a:off x="523652" y="7991585"/>
            <a:ext cx="1198880" cy="2350770"/>
            <a:chOff x="523652" y="7991585"/>
            <a:chExt cx="1198880" cy="2350770"/>
          </a:xfrm>
        </p:grpSpPr>
        <p:sp>
          <p:nvSpPr>
            <p:cNvPr id="17" name="object 17"/>
            <p:cNvSpPr/>
            <p:nvPr/>
          </p:nvSpPr>
          <p:spPr>
            <a:xfrm>
              <a:off x="523652" y="9173704"/>
              <a:ext cx="1198880" cy="1168400"/>
            </a:xfrm>
            <a:custGeom>
              <a:avLst/>
              <a:gdLst/>
              <a:ahLst/>
              <a:cxnLst/>
              <a:rect l="l" t="t" r="r" b="b"/>
              <a:pathLst>
                <a:path w="1198880" h="1168400">
                  <a:moveTo>
                    <a:pt x="502350" y="0"/>
                  </a:moveTo>
                  <a:lnTo>
                    <a:pt x="446097" y="3288"/>
                  </a:lnTo>
                  <a:lnTo>
                    <a:pt x="392643" y="9972"/>
                  </a:lnTo>
                  <a:lnTo>
                    <a:pt x="342301" y="19935"/>
                  </a:lnTo>
                  <a:lnTo>
                    <a:pt x="295382" y="33059"/>
                  </a:lnTo>
                  <a:lnTo>
                    <a:pt x="252197" y="49230"/>
                  </a:lnTo>
                  <a:lnTo>
                    <a:pt x="213056" y="68329"/>
                  </a:lnTo>
                  <a:lnTo>
                    <a:pt x="178272" y="90241"/>
                  </a:lnTo>
                  <a:lnTo>
                    <a:pt x="148155" y="114849"/>
                  </a:lnTo>
                  <a:lnTo>
                    <a:pt x="103167" y="171686"/>
                  </a:lnTo>
                  <a:lnTo>
                    <a:pt x="80583" y="237910"/>
                  </a:lnTo>
                  <a:lnTo>
                    <a:pt x="2036" y="763501"/>
                  </a:lnTo>
                  <a:lnTo>
                    <a:pt x="0" y="798672"/>
                  </a:lnTo>
                  <a:lnTo>
                    <a:pt x="4269" y="833439"/>
                  </a:lnTo>
                  <a:lnTo>
                    <a:pt x="30671" y="900950"/>
                  </a:lnTo>
                  <a:lnTo>
                    <a:pt x="52277" y="933289"/>
                  </a:lnTo>
                  <a:lnTo>
                    <a:pt x="79135" y="964415"/>
                  </a:lnTo>
                  <a:lnTo>
                    <a:pt x="110981" y="994124"/>
                  </a:lnTo>
                  <a:lnTo>
                    <a:pt x="147551" y="1022215"/>
                  </a:lnTo>
                  <a:lnTo>
                    <a:pt x="188583" y="1048485"/>
                  </a:lnTo>
                  <a:lnTo>
                    <a:pt x="233813" y="1072731"/>
                  </a:lnTo>
                  <a:lnTo>
                    <a:pt x="282976" y="1094751"/>
                  </a:lnTo>
                  <a:lnTo>
                    <a:pt x="335810" y="1114343"/>
                  </a:lnTo>
                  <a:lnTo>
                    <a:pt x="392052" y="1131305"/>
                  </a:lnTo>
                  <a:lnTo>
                    <a:pt x="451436" y="1145433"/>
                  </a:lnTo>
                  <a:lnTo>
                    <a:pt x="513701" y="1156526"/>
                  </a:lnTo>
                  <a:lnTo>
                    <a:pt x="576486" y="1164121"/>
                  </a:lnTo>
                  <a:lnTo>
                    <a:pt x="637405" y="1167972"/>
                  </a:lnTo>
                  <a:lnTo>
                    <a:pt x="696147" y="1168194"/>
                  </a:lnTo>
                  <a:lnTo>
                    <a:pt x="752400" y="1164905"/>
                  </a:lnTo>
                  <a:lnTo>
                    <a:pt x="805852" y="1158221"/>
                  </a:lnTo>
                  <a:lnTo>
                    <a:pt x="856194" y="1148258"/>
                  </a:lnTo>
                  <a:lnTo>
                    <a:pt x="903113" y="1135133"/>
                  </a:lnTo>
                  <a:lnTo>
                    <a:pt x="946298" y="1118962"/>
                  </a:lnTo>
                  <a:lnTo>
                    <a:pt x="985439" y="1099862"/>
                  </a:lnTo>
                  <a:lnTo>
                    <a:pt x="1020224" y="1077949"/>
                  </a:lnTo>
                  <a:lnTo>
                    <a:pt x="1050341" y="1053340"/>
                  </a:lnTo>
                  <a:lnTo>
                    <a:pt x="1058963" y="1044015"/>
                  </a:lnTo>
                  <a:lnTo>
                    <a:pt x="662303" y="1044015"/>
                  </a:lnTo>
                  <a:lnTo>
                    <a:pt x="598677" y="1041427"/>
                  </a:lnTo>
                  <a:lnTo>
                    <a:pt x="532030" y="1033885"/>
                  </a:lnTo>
                  <a:lnTo>
                    <a:pt x="466090" y="1021612"/>
                  </a:lnTo>
                  <a:lnTo>
                    <a:pt x="404485" y="1005484"/>
                  </a:lnTo>
                  <a:lnTo>
                    <a:pt x="347699" y="986078"/>
                  </a:lnTo>
                  <a:lnTo>
                    <a:pt x="296213" y="963968"/>
                  </a:lnTo>
                  <a:lnTo>
                    <a:pt x="250508" y="939731"/>
                  </a:lnTo>
                  <a:lnTo>
                    <a:pt x="211066" y="913940"/>
                  </a:lnTo>
                  <a:lnTo>
                    <a:pt x="178370" y="887171"/>
                  </a:lnTo>
                  <a:lnTo>
                    <a:pt x="135140" y="833002"/>
                  </a:lnTo>
                  <a:lnTo>
                    <a:pt x="124671" y="781825"/>
                  </a:lnTo>
                  <a:lnTo>
                    <a:pt x="173607" y="454374"/>
                  </a:lnTo>
                  <a:lnTo>
                    <a:pt x="412015" y="454374"/>
                  </a:lnTo>
                  <a:lnTo>
                    <a:pt x="374764" y="438377"/>
                  </a:lnTo>
                  <a:lnTo>
                    <a:pt x="329060" y="414140"/>
                  </a:lnTo>
                  <a:lnTo>
                    <a:pt x="289619" y="388349"/>
                  </a:lnTo>
                  <a:lnTo>
                    <a:pt x="256923" y="361581"/>
                  </a:lnTo>
                  <a:lnTo>
                    <a:pt x="213693" y="307414"/>
                  </a:lnTo>
                  <a:lnTo>
                    <a:pt x="203224" y="256239"/>
                  </a:lnTo>
                  <a:lnTo>
                    <a:pt x="211370" y="232664"/>
                  </a:lnTo>
                  <a:lnTo>
                    <a:pt x="253074" y="189737"/>
                  </a:lnTo>
                  <a:lnTo>
                    <a:pt x="324468" y="155165"/>
                  </a:lnTo>
                  <a:lnTo>
                    <a:pt x="369726" y="142035"/>
                  </a:lnTo>
                  <a:lnTo>
                    <a:pt x="420520" y="132221"/>
                  </a:lnTo>
                  <a:lnTo>
                    <a:pt x="476220" y="126133"/>
                  </a:lnTo>
                  <a:lnTo>
                    <a:pt x="536198" y="124179"/>
                  </a:lnTo>
                  <a:lnTo>
                    <a:pt x="1016891" y="124179"/>
                  </a:lnTo>
                  <a:lnTo>
                    <a:pt x="1009911" y="119710"/>
                  </a:lnTo>
                  <a:lnTo>
                    <a:pt x="964682" y="95464"/>
                  </a:lnTo>
                  <a:lnTo>
                    <a:pt x="915519" y="73444"/>
                  </a:lnTo>
                  <a:lnTo>
                    <a:pt x="862686" y="53853"/>
                  </a:lnTo>
                  <a:lnTo>
                    <a:pt x="806446" y="36891"/>
                  </a:lnTo>
                  <a:lnTo>
                    <a:pt x="747063" y="22763"/>
                  </a:lnTo>
                  <a:lnTo>
                    <a:pt x="684801" y="11670"/>
                  </a:lnTo>
                  <a:lnTo>
                    <a:pt x="622013" y="4074"/>
                  </a:lnTo>
                  <a:lnTo>
                    <a:pt x="561093" y="223"/>
                  </a:lnTo>
                  <a:lnTo>
                    <a:pt x="502350" y="0"/>
                  </a:lnTo>
                  <a:close/>
                </a:path>
                <a:path w="1198880" h="1168400">
                  <a:moveTo>
                    <a:pt x="1169588" y="584491"/>
                  </a:moveTo>
                  <a:lnTo>
                    <a:pt x="1044214" y="584491"/>
                  </a:lnTo>
                  <a:lnTo>
                    <a:pt x="995273" y="911941"/>
                  </a:lnTo>
                  <a:lnTo>
                    <a:pt x="987126" y="935515"/>
                  </a:lnTo>
                  <a:lnTo>
                    <a:pt x="945423" y="978444"/>
                  </a:lnTo>
                  <a:lnTo>
                    <a:pt x="874031" y="1013020"/>
                  </a:lnTo>
                  <a:lnTo>
                    <a:pt x="828773" y="1026153"/>
                  </a:lnTo>
                  <a:lnTo>
                    <a:pt x="777980" y="1035969"/>
                  </a:lnTo>
                  <a:lnTo>
                    <a:pt x="722281" y="1042059"/>
                  </a:lnTo>
                  <a:lnTo>
                    <a:pt x="662303" y="1044015"/>
                  </a:lnTo>
                  <a:lnTo>
                    <a:pt x="1058963" y="1044015"/>
                  </a:lnTo>
                  <a:lnTo>
                    <a:pt x="1075480" y="1026151"/>
                  </a:lnTo>
                  <a:lnTo>
                    <a:pt x="1095329" y="996499"/>
                  </a:lnTo>
                  <a:lnTo>
                    <a:pt x="1109577" y="964500"/>
                  </a:lnTo>
                  <a:lnTo>
                    <a:pt x="1117913" y="930271"/>
                  </a:lnTo>
                  <a:lnTo>
                    <a:pt x="1169588" y="584491"/>
                  </a:lnTo>
                  <a:close/>
                </a:path>
                <a:path w="1198880" h="1168400">
                  <a:moveTo>
                    <a:pt x="412015" y="454374"/>
                  </a:moveTo>
                  <a:lnTo>
                    <a:pt x="173607" y="454374"/>
                  </a:lnTo>
                  <a:lnTo>
                    <a:pt x="205830" y="481656"/>
                  </a:lnTo>
                  <a:lnTo>
                    <a:pt x="242139" y="507417"/>
                  </a:lnTo>
                  <a:lnTo>
                    <a:pt x="282315" y="531488"/>
                  </a:lnTo>
                  <a:lnTo>
                    <a:pt x="326136" y="553700"/>
                  </a:lnTo>
                  <a:lnTo>
                    <a:pt x="373385" y="573883"/>
                  </a:lnTo>
                  <a:lnTo>
                    <a:pt x="423841" y="591868"/>
                  </a:lnTo>
                  <a:lnTo>
                    <a:pt x="477284" y="607484"/>
                  </a:lnTo>
                  <a:lnTo>
                    <a:pt x="533495" y="620563"/>
                  </a:lnTo>
                  <a:lnTo>
                    <a:pt x="592254" y="630934"/>
                  </a:lnTo>
                  <a:lnTo>
                    <a:pt x="651473" y="638194"/>
                  </a:lnTo>
                  <a:lnTo>
                    <a:pt x="709048" y="642121"/>
                  </a:lnTo>
                  <a:lnTo>
                    <a:pt x="764719" y="642812"/>
                  </a:lnTo>
                  <a:lnTo>
                    <a:pt x="818227" y="640366"/>
                  </a:lnTo>
                  <a:lnTo>
                    <a:pt x="869311" y="634879"/>
                  </a:lnTo>
                  <a:lnTo>
                    <a:pt x="917712" y="626450"/>
                  </a:lnTo>
                  <a:lnTo>
                    <a:pt x="963169" y="615178"/>
                  </a:lnTo>
                  <a:lnTo>
                    <a:pt x="1005423" y="601158"/>
                  </a:lnTo>
                  <a:lnTo>
                    <a:pt x="1044214" y="584491"/>
                  </a:lnTo>
                  <a:lnTo>
                    <a:pt x="1169588" y="584491"/>
                  </a:lnTo>
                  <a:lnTo>
                    <a:pt x="1179462" y="518424"/>
                  </a:lnTo>
                  <a:lnTo>
                    <a:pt x="740853" y="518424"/>
                  </a:lnTo>
                  <a:lnTo>
                    <a:pt x="677225" y="515836"/>
                  </a:lnTo>
                  <a:lnTo>
                    <a:pt x="610578" y="508294"/>
                  </a:lnTo>
                  <a:lnTo>
                    <a:pt x="544638" y="496020"/>
                  </a:lnTo>
                  <a:lnTo>
                    <a:pt x="483035" y="479893"/>
                  </a:lnTo>
                  <a:lnTo>
                    <a:pt x="426249" y="460487"/>
                  </a:lnTo>
                  <a:lnTo>
                    <a:pt x="412015" y="454374"/>
                  </a:lnTo>
                  <a:close/>
                </a:path>
                <a:path w="1198880" h="1168400">
                  <a:moveTo>
                    <a:pt x="1016891" y="124179"/>
                  </a:moveTo>
                  <a:lnTo>
                    <a:pt x="536198" y="124179"/>
                  </a:lnTo>
                  <a:lnTo>
                    <a:pt x="599825" y="126768"/>
                  </a:lnTo>
                  <a:lnTo>
                    <a:pt x="666471" y="134311"/>
                  </a:lnTo>
                  <a:lnTo>
                    <a:pt x="732412" y="146584"/>
                  </a:lnTo>
                  <a:lnTo>
                    <a:pt x="794016" y="162710"/>
                  </a:lnTo>
                  <a:lnTo>
                    <a:pt x="850802" y="182115"/>
                  </a:lnTo>
                  <a:lnTo>
                    <a:pt x="902288" y="204223"/>
                  </a:lnTo>
                  <a:lnTo>
                    <a:pt x="947992" y="228458"/>
                  </a:lnTo>
                  <a:lnTo>
                    <a:pt x="987432" y="254246"/>
                  </a:lnTo>
                  <a:lnTo>
                    <a:pt x="1020128" y="281012"/>
                  </a:lnTo>
                  <a:lnTo>
                    <a:pt x="1063357" y="335177"/>
                  </a:lnTo>
                  <a:lnTo>
                    <a:pt x="1073825" y="386350"/>
                  </a:lnTo>
                  <a:lnTo>
                    <a:pt x="1065678" y="409924"/>
                  </a:lnTo>
                  <a:lnTo>
                    <a:pt x="1023973" y="452853"/>
                  </a:lnTo>
                  <a:lnTo>
                    <a:pt x="952581" y="487429"/>
                  </a:lnTo>
                  <a:lnTo>
                    <a:pt x="907323" y="500561"/>
                  </a:lnTo>
                  <a:lnTo>
                    <a:pt x="856530" y="510377"/>
                  </a:lnTo>
                  <a:lnTo>
                    <a:pt x="800831" y="516468"/>
                  </a:lnTo>
                  <a:lnTo>
                    <a:pt x="740853" y="518424"/>
                  </a:lnTo>
                  <a:lnTo>
                    <a:pt x="1179462" y="518424"/>
                  </a:lnTo>
                  <a:lnTo>
                    <a:pt x="1196460" y="404679"/>
                  </a:lnTo>
                  <a:lnTo>
                    <a:pt x="1198496" y="369511"/>
                  </a:lnTo>
                  <a:lnTo>
                    <a:pt x="1194226" y="334747"/>
                  </a:lnTo>
                  <a:lnTo>
                    <a:pt x="1167822" y="267240"/>
                  </a:lnTo>
                  <a:lnTo>
                    <a:pt x="1146216" y="234902"/>
                  </a:lnTo>
                  <a:lnTo>
                    <a:pt x="1119358" y="203778"/>
                  </a:lnTo>
                  <a:lnTo>
                    <a:pt x="1087512" y="174069"/>
                  </a:lnTo>
                  <a:lnTo>
                    <a:pt x="1050942" y="145979"/>
                  </a:lnTo>
                  <a:lnTo>
                    <a:pt x="1016891" y="124179"/>
                  </a:lnTo>
                  <a:close/>
                </a:path>
              </a:pathLst>
            </a:custGeom>
            <a:solidFill>
              <a:srgbClr val="1228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62469" y="7991585"/>
              <a:ext cx="1038860" cy="1527810"/>
            </a:xfrm>
            <a:custGeom>
              <a:avLst/>
              <a:gdLst/>
              <a:ahLst/>
              <a:cxnLst/>
              <a:rect l="l" t="t" r="r" b="b"/>
              <a:pathLst>
                <a:path w="1038860" h="1527809">
                  <a:moveTo>
                    <a:pt x="519308" y="0"/>
                  </a:moveTo>
                  <a:lnTo>
                    <a:pt x="472040" y="2122"/>
                  </a:lnTo>
                  <a:lnTo>
                    <a:pt x="425961" y="8366"/>
                  </a:lnTo>
                  <a:lnTo>
                    <a:pt x="381255" y="18550"/>
                  </a:lnTo>
                  <a:lnTo>
                    <a:pt x="338104" y="32489"/>
                  </a:lnTo>
                  <a:lnTo>
                    <a:pt x="296692" y="50000"/>
                  </a:lnTo>
                  <a:lnTo>
                    <a:pt x="257202" y="70900"/>
                  </a:lnTo>
                  <a:lnTo>
                    <a:pt x="219819" y="95006"/>
                  </a:lnTo>
                  <a:lnTo>
                    <a:pt x="184724" y="122134"/>
                  </a:lnTo>
                  <a:lnTo>
                    <a:pt x="152101" y="152101"/>
                  </a:lnTo>
                  <a:lnTo>
                    <a:pt x="122134" y="184724"/>
                  </a:lnTo>
                  <a:lnTo>
                    <a:pt x="95006" y="219819"/>
                  </a:lnTo>
                  <a:lnTo>
                    <a:pt x="70900" y="257202"/>
                  </a:lnTo>
                  <a:lnTo>
                    <a:pt x="50000" y="296692"/>
                  </a:lnTo>
                  <a:lnTo>
                    <a:pt x="32489" y="338104"/>
                  </a:lnTo>
                  <a:lnTo>
                    <a:pt x="18550" y="381255"/>
                  </a:lnTo>
                  <a:lnTo>
                    <a:pt x="8366" y="425961"/>
                  </a:lnTo>
                  <a:lnTo>
                    <a:pt x="2122" y="472040"/>
                  </a:lnTo>
                  <a:lnTo>
                    <a:pt x="0" y="519308"/>
                  </a:lnTo>
                  <a:lnTo>
                    <a:pt x="2570" y="571272"/>
                  </a:lnTo>
                  <a:lnTo>
                    <a:pt x="10118" y="621770"/>
                  </a:lnTo>
                  <a:lnTo>
                    <a:pt x="22395" y="670558"/>
                  </a:lnTo>
                  <a:lnTo>
                    <a:pt x="39153" y="717396"/>
                  </a:lnTo>
                  <a:lnTo>
                    <a:pt x="60144" y="762039"/>
                  </a:lnTo>
                  <a:lnTo>
                    <a:pt x="66889" y="774383"/>
                  </a:lnTo>
                  <a:lnTo>
                    <a:pt x="73871" y="786388"/>
                  </a:lnTo>
                  <a:lnTo>
                    <a:pt x="81167" y="798192"/>
                  </a:lnTo>
                  <a:lnTo>
                    <a:pt x="88772" y="809781"/>
                  </a:lnTo>
                  <a:lnTo>
                    <a:pt x="519308" y="1527477"/>
                  </a:lnTo>
                  <a:lnTo>
                    <a:pt x="930108" y="842681"/>
                  </a:lnTo>
                  <a:lnTo>
                    <a:pt x="519308" y="842681"/>
                  </a:lnTo>
                  <a:lnTo>
                    <a:pt x="471523" y="839174"/>
                  </a:lnTo>
                  <a:lnTo>
                    <a:pt x="425915" y="828989"/>
                  </a:lnTo>
                  <a:lnTo>
                    <a:pt x="382984" y="812625"/>
                  </a:lnTo>
                  <a:lnTo>
                    <a:pt x="343230" y="790583"/>
                  </a:lnTo>
                  <a:lnTo>
                    <a:pt x="307153" y="763362"/>
                  </a:lnTo>
                  <a:lnTo>
                    <a:pt x="275254" y="731463"/>
                  </a:lnTo>
                  <a:lnTo>
                    <a:pt x="248034" y="695387"/>
                  </a:lnTo>
                  <a:lnTo>
                    <a:pt x="225991" y="655633"/>
                  </a:lnTo>
                  <a:lnTo>
                    <a:pt x="209627" y="612702"/>
                  </a:lnTo>
                  <a:lnTo>
                    <a:pt x="199442" y="567093"/>
                  </a:lnTo>
                  <a:lnTo>
                    <a:pt x="195936" y="519308"/>
                  </a:lnTo>
                  <a:lnTo>
                    <a:pt x="199442" y="471524"/>
                  </a:lnTo>
                  <a:lnTo>
                    <a:pt x="209627" y="425917"/>
                  </a:lnTo>
                  <a:lnTo>
                    <a:pt x="225991" y="382986"/>
                  </a:lnTo>
                  <a:lnTo>
                    <a:pt x="248034" y="343232"/>
                  </a:lnTo>
                  <a:lnTo>
                    <a:pt x="275254" y="307155"/>
                  </a:lnTo>
                  <a:lnTo>
                    <a:pt x="307153" y="275256"/>
                  </a:lnTo>
                  <a:lnTo>
                    <a:pt x="343230" y="248035"/>
                  </a:lnTo>
                  <a:lnTo>
                    <a:pt x="382984" y="225992"/>
                  </a:lnTo>
                  <a:lnTo>
                    <a:pt x="425915" y="209628"/>
                  </a:lnTo>
                  <a:lnTo>
                    <a:pt x="471523" y="199442"/>
                  </a:lnTo>
                  <a:lnTo>
                    <a:pt x="519308" y="195936"/>
                  </a:lnTo>
                  <a:lnTo>
                    <a:pt x="925150" y="195936"/>
                  </a:lnTo>
                  <a:lnTo>
                    <a:pt x="916483" y="184724"/>
                  </a:lnTo>
                  <a:lnTo>
                    <a:pt x="886516" y="152101"/>
                  </a:lnTo>
                  <a:lnTo>
                    <a:pt x="853893" y="122134"/>
                  </a:lnTo>
                  <a:lnTo>
                    <a:pt x="818798" y="95006"/>
                  </a:lnTo>
                  <a:lnTo>
                    <a:pt x="781414" y="70900"/>
                  </a:lnTo>
                  <a:lnTo>
                    <a:pt x="741925" y="50000"/>
                  </a:lnTo>
                  <a:lnTo>
                    <a:pt x="700513" y="32489"/>
                  </a:lnTo>
                  <a:lnTo>
                    <a:pt x="657362" y="18550"/>
                  </a:lnTo>
                  <a:lnTo>
                    <a:pt x="612655" y="8366"/>
                  </a:lnTo>
                  <a:lnTo>
                    <a:pt x="566576" y="2122"/>
                  </a:lnTo>
                  <a:lnTo>
                    <a:pt x="519308" y="0"/>
                  </a:lnTo>
                  <a:close/>
                </a:path>
                <a:path w="1038860" h="1527809">
                  <a:moveTo>
                    <a:pt x="925150" y="195936"/>
                  </a:moveTo>
                  <a:lnTo>
                    <a:pt x="519308" y="195936"/>
                  </a:lnTo>
                  <a:lnTo>
                    <a:pt x="567093" y="199442"/>
                  </a:lnTo>
                  <a:lnTo>
                    <a:pt x="612701" y="209628"/>
                  </a:lnTo>
                  <a:lnTo>
                    <a:pt x="655632" y="225992"/>
                  </a:lnTo>
                  <a:lnTo>
                    <a:pt x="695385" y="248035"/>
                  </a:lnTo>
                  <a:lnTo>
                    <a:pt x="731461" y="275256"/>
                  </a:lnTo>
                  <a:lnTo>
                    <a:pt x="763359" y="307155"/>
                  </a:lnTo>
                  <a:lnTo>
                    <a:pt x="790579" y="343232"/>
                  </a:lnTo>
                  <a:lnTo>
                    <a:pt x="812621" y="382986"/>
                  </a:lnTo>
                  <a:lnTo>
                    <a:pt x="828994" y="425961"/>
                  </a:lnTo>
                  <a:lnTo>
                    <a:pt x="839169" y="471524"/>
                  </a:lnTo>
                  <a:lnTo>
                    <a:pt x="842675" y="519308"/>
                  </a:lnTo>
                  <a:lnTo>
                    <a:pt x="839169" y="567093"/>
                  </a:lnTo>
                  <a:lnTo>
                    <a:pt x="828984" y="612702"/>
                  </a:lnTo>
                  <a:lnTo>
                    <a:pt x="812621" y="655633"/>
                  </a:lnTo>
                  <a:lnTo>
                    <a:pt x="790579" y="695387"/>
                  </a:lnTo>
                  <a:lnTo>
                    <a:pt x="763359" y="731463"/>
                  </a:lnTo>
                  <a:lnTo>
                    <a:pt x="731461" y="763362"/>
                  </a:lnTo>
                  <a:lnTo>
                    <a:pt x="695385" y="790583"/>
                  </a:lnTo>
                  <a:lnTo>
                    <a:pt x="655632" y="812625"/>
                  </a:lnTo>
                  <a:lnTo>
                    <a:pt x="612701" y="828989"/>
                  </a:lnTo>
                  <a:lnTo>
                    <a:pt x="567093" y="839174"/>
                  </a:lnTo>
                  <a:lnTo>
                    <a:pt x="519308" y="842681"/>
                  </a:lnTo>
                  <a:lnTo>
                    <a:pt x="930108" y="842681"/>
                  </a:lnTo>
                  <a:lnTo>
                    <a:pt x="949850" y="809771"/>
                  </a:lnTo>
                  <a:lnTo>
                    <a:pt x="957451" y="798187"/>
                  </a:lnTo>
                  <a:lnTo>
                    <a:pt x="964743" y="786387"/>
                  </a:lnTo>
                  <a:lnTo>
                    <a:pt x="971730" y="774375"/>
                  </a:lnTo>
                  <a:lnTo>
                    <a:pt x="978483" y="762039"/>
                  </a:lnTo>
                  <a:lnTo>
                    <a:pt x="999464" y="717396"/>
                  </a:lnTo>
                  <a:lnTo>
                    <a:pt x="1016222" y="670558"/>
                  </a:lnTo>
                  <a:lnTo>
                    <a:pt x="1028498" y="621770"/>
                  </a:lnTo>
                  <a:lnTo>
                    <a:pt x="1036046" y="571272"/>
                  </a:lnTo>
                  <a:lnTo>
                    <a:pt x="1038617" y="519308"/>
                  </a:lnTo>
                  <a:lnTo>
                    <a:pt x="1036495" y="472040"/>
                  </a:lnTo>
                  <a:lnTo>
                    <a:pt x="1030240" y="425917"/>
                  </a:lnTo>
                  <a:lnTo>
                    <a:pt x="1020067" y="381255"/>
                  </a:lnTo>
                  <a:lnTo>
                    <a:pt x="1006128" y="338104"/>
                  </a:lnTo>
                  <a:lnTo>
                    <a:pt x="988617" y="296692"/>
                  </a:lnTo>
                  <a:lnTo>
                    <a:pt x="967717" y="257202"/>
                  </a:lnTo>
                  <a:lnTo>
                    <a:pt x="943611" y="219819"/>
                  </a:lnTo>
                  <a:lnTo>
                    <a:pt x="925150" y="195936"/>
                  </a:lnTo>
                  <a:close/>
                </a:path>
              </a:pathLst>
            </a:custGeom>
            <a:solidFill>
              <a:srgbClr val="F049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" name="object 19"/>
          <p:cNvGrpSpPr/>
          <p:nvPr/>
        </p:nvGrpSpPr>
        <p:grpSpPr>
          <a:xfrm>
            <a:off x="16659693" y="2931847"/>
            <a:ext cx="1198880" cy="2350770"/>
            <a:chOff x="16659693" y="2931847"/>
            <a:chExt cx="1198880" cy="2350770"/>
          </a:xfrm>
        </p:grpSpPr>
        <p:sp>
          <p:nvSpPr>
            <p:cNvPr id="20" name="object 20"/>
            <p:cNvSpPr/>
            <p:nvPr/>
          </p:nvSpPr>
          <p:spPr>
            <a:xfrm>
              <a:off x="16659693" y="4113967"/>
              <a:ext cx="1198880" cy="1168400"/>
            </a:xfrm>
            <a:custGeom>
              <a:avLst/>
              <a:gdLst/>
              <a:ahLst/>
              <a:cxnLst/>
              <a:rect l="l" t="t" r="r" b="b"/>
              <a:pathLst>
                <a:path w="1198880" h="1168400">
                  <a:moveTo>
                    <a:pt x="502350" y="0"/>
                  </a:moveTo>
                  <a:lnTo>
                    <a:pt x="446097" y="3288"/>
                  </a:lnTo>
                  <a:lnTo>
                    <a:pt x="392643" y="9972"/>
                  </a:lnTo>
                  <a:lnTo>
                    <a:pt x="342301" y="19935"/>
                  </a:lnTo>
                  <a:lnTo>
                    <a:pt x="295382" y="33059"/>
                  </a:lnTo>
                  <a:lnTo>
                    <a:pt x="252197" y="49230"/>
                  </a:lnTo>
                  <a:lnTo>
                    <a:pt x="213056" y="68329"/>
                  </a:lnTo>
                  <a:lnTo>
                    <a:pt x="178272" y="90241"/>
                  </a:lnTo>
                  <a:lnTo>
                    <a:pt x="148155" y="114849"/>
                  </a:lnTo>
                  <a:lnTo>
                    <a:pt x="103167" y="171686"/>
                  </a:lnTo>
                  <a:lnTo>
                    <a:pt x="80583" y="237910"/>
                  </a:lnTo>
                  <a:lnTo>
                    <a:pt x="2036" y="763501"/>
                  </a:lnTo>
                  <a:lnTo>
                    <a:pt x="0" y="798672"/>
                  </a:lnTo>
                  <a:lnTo>
                    <a:pt x="4269" y="833439"/>
                  </a:lnTo>
                  <a:lnTo>
                    <a:pt x="30671" y="900950"/>
                  </a:lnTo>
                  <a:lnTo>
                    <a:pt x="52277" y="933289"/>
                  </a:lnTo>
                  <a:lnTo>
                    <a:pt x="79135" y="964415"/>
                  </a:lnTo>
                  <a:lnTo>
                    <a:pt x="110981" y="994124"/>
                  </a:lnTo>
                  <a:lnTo>
                    <a:pt x="147551" y="1022214"/>
                  </a:lnTo>
                  <a:lnTo>
                    <a:pt x="188583" y="1048484"/>
                  </a:lnTo>
                  <a:lnTo>
                    <a:pt x="233813" y="1072729"/>
                  </a:lnTo>
                  <a:lnTo>
                    <a:pt x="282976" y="1094749"/>
                  </a:lnTo>
                  <a:lnTo>
                    <a:pt x="335810" y="1114341"/>
                  </a:lnTo>
                  <a:lnTo>
                    <a:pt x="392052" y="1131301"/>
                  </a:lnTo>
                  <a:lnTo>
                    <a:pt x="451436" y="1145429"/>
                  </a:lnTo>
                  <a:lnTo>
                    <a:pt x="513701" y="1156520"/>
                  </a:lnTo>
                  <a:lnTo>
                    <a:pt x="576486" y="1164117"/>
                  </a:lnTo>
                  <a:lnTo>
                    <a:pt x="637405" y="1167968"/>
                  </a:lnTo>
                  <a:lnTo>
                    <a:pt x="696147" y="1168192"/>
                  </a:lnTo>
                  <a:lnTo>
                    <a:pt x="752400" y="1164903"/>
                  </a:lnTo>
                  <a:lnTo>
                    <a:pt x="805852" y="1158220"/>
                  </a:lnTo>
                  <a:lnTo>
                    <a:pt x="856194" y="1148257"/>
                  </a:lnTo>
                  <a:lnTo>
                    <a:pt x="903113" y="1135132"/>
                  </a:lnTo>
                  <a:lnTo>
                    <a:pt x="946298" y="1118962"/>
                  </a:lnTo>
                  <a:lnTo>
                    <a:pt x="985439" y="1099862"/>
                  </a:lnTo>
                  <a:lnTo>
                    <a:pt x="1020224" y="1077949"/>
                  </a:lnTo>
                  <a:lnTo>
                    <a:pt x="1050341" y="1053340"/>
                  </a:lnTo>
                  <a:lnTo>
                    <a:pt x="1058963" y="1044015"/>
                  </a:lnTo>
                  <a:lnTo>
                    <a:pt x="662303" y="1044015"/>
                  </a:lnTo>
                  <a:lnTo>
                    <a:pt x="598677" y="1041427"/>
                  </a:lnTo>
                  <a:lnTo>
                    <a:pt x="532030" y="1033885"/>
                  </a:lnTo>
                  <a:lnTo>
                    <a:pt x="466090" y="1021612"/>
                  </a:lnTo>
                  <a:lnTo>
                    <a:pt x="404485" y="1005484"/>
                  </a:lnTo>
                  <a:lnTo>
                    <a:pt x="347699" y="986078"/>
                  </a:lnTo>
                  <a:lnTo>
                    <a:pt x="296213" y="963968"/>
                  </a:lnTo>
                  <a:lnTo>
                    <a:pt x="250508" y="939731"/>
                  </a:lnTo>
                  <a:lnTo>
                    <a:pt x="211066" y="913940"/>
                  </a:lnTo>
                  <a:lnTo>
                    <a:pt x="178370" y="887171"/>
                  </a:lnTo>
                  <a:lnTo>
                    <a:pt x="135140" y="833002"/>
                  </a:lnTo>
                  <a:lnTo>
                    <a:pt x="124671" y="781825"/>
                  </a:lnTo>
                  <a:lnTo>
                    <a:pt x="173612" y="454374"/>
                  </a:lnTo>
                  <a:lnTo>
                    <a:pt x="412015" y="454374"/>
                  </a:lnTo>
                  <a:lnTo>
                    <a:pt x="374764" y="438377"/>
                  </a:lnTo>
                  <a:lnTo>
                    <a:pt x="329060" y="414140"/>
                  </a:lnTo>
                  <a:lnTo>
                    <a:pt x="289619" y="388349"/>
                  </a:lnTo>
                  <a:lnTo>
                    <a:pt x="256923" y="361581"/>
                  </a:lnTo>
                  <a:lnTo>
                    <a:pt x="213693" y="307414"/>
                  </a:lnTo>
                  <a:lnTo>
                    <a:pt x="203224" y="256239"/>
                  </a:lnTo>
                  <a:lnTo>
                    <a:pt x="211370" y="232664"/>
                  </a:lnTo>
                  <a:lnTo>
                    <a:pt x="253074" y="189736"/>
                  </a:lnTo>
                  <a:lnTo>
                    <a:pt x="324468" y="155163"/>
                  </a:lnTo>
                  <a:lnTo>
                    <a:pt x="369726" y="142033"/>
                  </a:lnTo>
                  <a:lnTo>
                    <a:pt x="420520" y="132219"/>
                  </a:lnTo>
                  <a:lnTo>
                    <a:pt x="476220" y="126131"/>
                  </a:lnTo>
                  <a:lnTo>
                    <a:pt x="536198" y="124177"/>
                  </a:lnTo>
                  <a:lnTo>
                    <a:pt x="1016888" y="124177"/>
                  </a:lnTo>
                  <a:lnTo>
                    <a:pt x="1009911" y="119710"/>
                  </a:lnTo>
                  <a:lnTo>
                    <a:pt x="964682" y="95464"/>
                  </a:lnTo>
                  <a:lnTo>
                    <a:pt x="915519" y="73444"/>
                  </a:lnTo>
                  <a:lnTo>
                    <a:pt x="862686" y="53853"/>
                  </a:lnTo>
                  <a:lnTo>
                    <a:pt x="806446" y="36891"/>
                  </a:lnTo>
                  <a:lnTo>
                    <a:pt x="747063" y="22763"/>
                  </a:lnTo>
                  <a:lnTo>
                    <a:pt x="684801" y="11670"/>
                  </a:lnTo>
                  <a:lnTo>
                    <a:pt x="622013" y="4074"/>
                  </a:lnTo>
                  <a:lnTo>
                    <a:pt x="561093" y="223"/>
                  </a:lnTo>
                  <a:lnTo>
                    <a:pt x="502350" y="0"/>
                  </a:lnTo>
                  <a:close/>
                </a:path>
                <a:path w="1198880" h="1168400">
                  <a:moveTo>
                    <a:pt x="1169588" y="584491"/>
                  </a:moveTo>
                  <a:lnTo>
                    <a:pt x="1044214" y="584491"/>
                  </a:lnTo>
                  <a:lnTo>
                    <a:pt x="995273" y="911941"/>
                  </a:lnTo>
                  <a:lnTo>
                    <a:pt x="987126" y="935515"/>
                  </a:lnTo>
                  <a:lnTo>
                    <a:pt x="945423" y="978444"/>
                  </a:lnTo>
                  <a:lnTo>
                    <a:pt x="874031" y="1013020"/>
                  </a:lnTo>
                  <a:lnTo>
                    <a:pt x="828773" y="1026153"/>
                  </a:lnTo>
                  <a:lnTo>
                    <a:pt x="777980" y="1035969"/>
                  </a:lnTo>
                  <a:lnTo>
                    <a:pt x="722281" y="1042059"/>
                  </a:lnTo>
                  <a:lnTo>
                    <a:pt x="662303" y="1044015"/>
                  </a:lnTo>
                  <a:lnTo>
                    <a:pt x="1058963" y="1044015"/>
                  </a:lnTo>
                  <a:lnTo>
                    <a:pt x="1075480" y="1026151"/>
                  </a:lnTo>
                  <a:lnTo>
                    <a:pt x="1095329" y="996499"/>
                  </a:lnTo>
                  <a:lnTo>
                    <a:pt x="1109577" y="964500"/>
                  </a:lnTo>
                  <a:lnTo>
                    <a:pt x="1117913" y="930271"/>
                  </a:lnTo>
                  <a:lnTo>
                    <a:pt x="1169588" y="584491"/>
                  </a:lnTo>
                  <a:close/>
                </a:path>
                <a:path w="1198880" h="1168400">
                  <a:moveTo>
                    <a:pt x="412015" y="454374"/>
                  </a:moveTo>
                  <a:lnTo>
                    <a:pt x="173612" y="454374"/>
                  </a:lnTo>
                  <a:lnTo>
                    <a:pt x="205834" y="481656"/>
                  </a:lnTo>
                  <a:lnTo>
                    <a:pt x="242142" y="507417"/>
                  </a:lnTo>
                  <a:lnTo>
                    <a:pt x="282316" y="531488"/>
                  </a:lnTo>
                  <a:lnTo>
                    <a:pt x="326137" y="553700"/>
                  </a:lnTo>
                  <a:lnTo>
                    <a:pt x="373385" y="573883"/>
                  </a:lnTo>
                  <a:lnTo>
                    <a:pt x="423841" y="591868"/>
                  </a:lnTo>
                  <a:lnTo>
                    <a:pt x="477284" y="607484"/>
                  </a:lnTo>
                  <a:lnTo>
                    <a:pt x="533495" y="620563"/>
                  </a:lnTo>
                  <a:lnTo>
                    <a:pt x="592254" y="630934"/>
                  </a:lnTo>
                  <a:lnTo>
                    <a:pt x="651473" y="638194"/>
                  </a:lnTo>
                  <a:lnTo>
                    <a:pt x="709048" y="642121"/>
                  </a:lnTo>
                  <a:lnTo>
                    <a:pt x="764719" y="642812"/>
                  </a:lnTo>
                  <a:lnTo>
                    <a:pt x="818227" y="640366"/>
                  </a:lnTo>
                  <a:lnTo>
                    <a:pt x="869311" y="634879"/>
                  </a:lnTo>
                  <a:lnTo>
                    <a:pt x="917712" y="626450"/>
                  </a:lnTo>
                  <a:lnTo>
                    <a:pt x="963169" y="615178"/>
                  </a:lnTo>
                  <a:lnTo>
                    <a:pt x="1005423" y="601158"/>
                  </a:lnTo>
                  <a:lnTo>
                    <a:pt x="1044214" y="584491"/>
                  </a:lnTo>
                  <a:lnTo>
                    <a:pt x="1169588" y="584491"/>
                  </a:lnTo>
                  <a:lnTo>
                    <a:pt x="1179462" y="518424"/>
                  </a:lnTo>
                  <a:lnTo>
                    <a:pt x="740853" y="518424"/>
                  </a:lnTo>
                  <a:lnTo>
                    <a:pt x="677225" y="515836"/>
                  </a:lnTo>
                  <a:lnTo>
                    <a:pt x="610578" y="508294"/>
                  </a:lnTo>
                  <a:lnTo>
                    <a:pt x="544638" y="496020"/>
                  </a:lnTo>
                  <a:lnTo>
                    <a:pt x="483035" y="479893"/>
                  </a:lnTo>
                  <a:lnTo>
                    <a:pt x="426249" y="460487"/>
                  </a:lnTo>
                  <a:lnTo>
                    <a:pt x="412015" y="454374"/>
                  </a:lnTo>
                  <a:close/>
                </a:path>
                <a:path w="1198880" h="1168400">
                  <a:moveTo>
                    <a:pt x="1016888" y="124177"/>
                  </a:moveTo>
                  <a:lnTo>
                    <a:pt x="536198" y="124177"/>
                  </a:lnTo>
                  <a:lnTo>
                    <a:pt x="599825" y="126767"/>
                  </a:lnTo>
                  <a:lnTo>
                    <a:pt x="666471" y="134311"/>
                  </a:lnTo>
                  <a:lnTo>
                    <a:pt x="732412" y="146583"/>
                  </a:lnTo>
                  <a:lnTo>
                    <a:pt x="794016" y="162708"/>
                  </a:lnTo>
                  <a:lnTo>
                    <a:pt x="850801" y="182113"/>
                  </a:lnTo>
                  <a:lnTo>
                    <a:pt x="902286" y="204220"/>
                  </a:lnTo>
                  <a:lnTo>
                    <a:pt x="947990" y="228456"/>
                  </a:lnTo>
                  <a:lnTo>
                    <a:pt x="987430" y="254245"/>
                  </a:lnTo>
                  <a:lnTo>
                    <a:pt x="1020125" y="281011"/>
                  </a:lnTo>
                  <a:lnTo>
                    <a:pt x="1063355" y="335176"/>
                  </a:lnTo>
                  <a:lnTo>
                    <a:pt x="1073825" y="386350"/>
                  </a:lnTo>
                  <a:lnTo>
                    <a:pt x="1065678" y="409924"/>
                  </a:lnTo>
                  <a:lnTo>
                    <a:pt x="1023973" y="452853"/>
                  </a:lnTo>
                  <a:lnTo>
                    <a:pt x="952581" y="487429"/>
                  </a:lnTo>
                  <a:lnTo>
                    <a:pt x="907323" y="500561"/>
                  </a:lnTo>
                  <a:lnTo>
                    <a:pt x="856530" y="510377"/>
                  </a:lnTo>
                  <a:lnTo>
                    <a:pt x="800831" y="516468"/>
                  </a:lnTo>
                  <a:lnTo>
                    <a:pt x="740853" y="518424"/>
                  </a:lnTo>
                  <a:lnTo>
                    <a:pt x="1179462" y="518424"/>
                  </a:lnTo>
                  <a:lnTo>
                    <a:pt x="1196460" y="404679"/>
                  </a:lnTo>
                  <a:lnTo>
                    <a:pt x="1198496" y="369511"/>
                  </a:lnTo>
                  <a:lnTo>
                    <a:pt x="1194226" y="334747"/>
                  </a:lnTo>
                  <a:lnTo>
                    <a:pt x="1167822" y="267240"/>
                  </a:lnTo>
                  <a:lnTo>
                    <a:pt x="1146216" y="234902"/>
                  </a:lnTo>
                  <a:lnTo>
                    <a:pt x="1119358" y="203778"/>
                  </a:lnTo>
                  <a:lnTo>
                    <a:pt x="1087512" y="174069"/>
                  </a:lnTo>
                  <a:lnTo>
                    <a:pt x="1050942" y="145979"/>
                  </a:lnTo>
                  <a:lnTo>
                    <a:pt x="1016888" y="124177"/>
                  </a:lnTo>
                  <a:close/>
                </a:path>
              </a:pathLst>
            </a:custGeom>
            <a:solidFill>
              <a:srgbClr val="1228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6798509" y="2931847"/>
              <a:ext cx="1038860" cy="1527810"/>
            </a:xfrm>
            <a:custGeom>
              <a:avLst/>
              <a:gdLst/>
              <a:ahLst/>
              <a:cxnLst/>
              <a:rect l="l" t="t" r="r" b="b"/>
              <a:pathLst>
                <a:path w="1038859" h="1527810">
                  <a:moveTo>
                    <a:pt x="519308" y="0"/>
                  </a:moveTo>
                  <a:lnTo>
                    <a:pt x="472040" y="2122"/>
                  </a:lnTo>
                  <a:lnTo>
                    <a:pt x="425961" y="8366"/>
                  </a:lnTo>
                  <a:lnTo>
                    <a:pt x="381255" y="18550"/>
                  </a:lnTo>
                  <a:lnTo>
                    <a:pt x="338104" y="32489"/>
                  </a:lnTo>
                  <a:lnTo>
                    <a:pt x="296692" y="50000"/>
                  </a:lnTo>
                  <a:lnTo>
                    <a:pt x="257202" y="70900"/>
                  </a:lnTo>
                  <a:lnTo>
                    <a:pt x="219819" y="95006"/>
                  </a:lnTo>
                  <a:lnTo>
                    <a:pt x="184724" y="122134"/>
                  </a:lnTo>
                  <a:lnTo>
                    <a:pt x="152101" y="152101"/>
                  </a:lnTo>
                  <a:lnTo>
                    <a:pt x="122134" y="184724"/>
                  </a:lnTo>
                  <a:lnTo>
                    <a:pt x="95006" y="219819"/>
                  </a:lnTo>
                  <a:lnTo>
                    <a:pt x="70900" y="257202"/>
                  </a:lnTo>
                  <a:lnTo>
                    <a:pt x="50000" y="296692"/>
                  </a:lnTo>
                  <a:lnTo>
                    <a:pt x="32489" y="338104"/>
                  </a:lnTo>
                  <a:lnTo>
                    <a:pt x="18550" y="381255"/>
                  </a:lnTo>
                  <a:lnTo>
                    <a:pt x="8366" y="425961"/>
                  </a:lnTo>
                  <a:lnTo>
                    <a:pt x="2122" y="472040"/>
                  </a:lnTo>
                  <a:lnTo>
                    <a:pt x="0" y="519308"/>
                  </a:lnTo>
                  <a:lnTo>
                    <a:pt x="2570" y="571272"/>
                  </a:lnTo>
                  <a:lnTo>
                    <a:pt x="10117" y="621770"/>
                  </a:lnTo>
                  <a:lnTo>
                    <a:pt x="22393" y="670558"/>
                  </a:lnTo>
                  <a:lnTo>
                    <a:pt x="39151" y="717396"/>
                  </a:lnTo>
                  <a:lnTo>
                    <a:pt x="60144" y="762039"/>
                  </a:lnTo>
                  <a:lnTo>
                    <a:pt x="66889" y="774383"/>
                  </a:lnTo>
                  <a:lnTo>
                    <a:pt x="73871" y="786388"/>
                  </a:lnTo>
                  <a:lnTo>
                    <a:pt x="81167" y="798192"/>
                  </a:lnTo>
                  <a:lnTo>
                    <a:pt x="88772" y="809781"/>
                  </a:lnTo>
                  <a:lnTo>
                    <a:pt x="519308" y="1527477"/>
                  </a:lnTo>
                  <a:lnTo>
                    <a:pt x="930108" y="842681"/>
                  </a:lnTo>
                  <a:lnTo>
                    <a:pt x="519308" y="842681"/>
                  </a:lnTo>
                  <a:lnTo>
                    <a:pt x="471523" y="839174"/>
                  </a:lnTo>
                  <a:lnTo>
                    <a:pt x="425915" y="828989"/>
                  </a:lnTo>
                  <a:lnTo>
                    <a:pt x="382984" y="812625"/>
                  </a:lnTo>
                  <a:lnTo>
                    <a:pt x="343230" y="790583"/>
                  </a:lnTo>
                  <a:lnTo>
                    <a:pt x="307153" y="763362"/>
                  </a:lnTo>
                  <a:lnTo>
                    <a:pt x="275254" y="731463"/>
                  </a:lnTo>
                  <a:lnTo>
                    <a:pt x="248034" y="695387"/>
                  </a:lnTo>
                  <a:lnTo>
                    <a:pt x="225991" y="655633"/>
                  </a:lnTo>
                  <a:lnTo>
                    <a:pt x="209627" y="612702"/>
                  </a:lnTo>
                  <a:lnTo>
                    <a:pt x="199442" y="567093"/>
                  </a:lnTo>
                  <a:lnTo>
                    <a:pt x="195936" y="519308"/>
                  </a:lnTo>
                  <a:lnTo>
                    <a:pt x="199442" y="471524"/>
                  </a:lnTo>
                  <a:lnTo>
                    <a:pt x="209627" y="425917"/>
                  </a:lnTo>
                  <a:lnTo>
                    <a:pt x="225991" y="382986"/>
                  </a:lnTo>
                  <a:lnTo>
                    <a:pt x="248034" y="343232"/>
                  </a:lnTo>
                  <a:lnTo>
                    <a:pt x="275254" y="307155"/>
                  </a:lnTo>
                  <a:lnTo>
                    <a:pt x="307153" y="275256"/>
                  </a:lnTo>
                  <a:lnTo>
                    <a:pt x="343230" y="248035"/>
                  </a:lnTo>
                  <a:lnTo>
                    <a:pt x="382984" y="225992"/>
                  </a:lnTo>
                  <a:lnTo>
                    <a:pt x="425915" y="209628"/>
                  </a:lnTo>
                  <a:lnTo>
                    <a:pt x="471523" y="199442"/>
                  </a:lnTo>
                  <a:lnTo>
                    <a:pt x="519308" y="195936"/>
                  </a:lnTo>
                  <a:lnTo>
                    <a:pt x="925150" y="195936"/>
                  </a:lnTo>
                  <a:lnTo>
                    <a:pt x="916483" y="184724"/>
                  </a:lnTo>
                  <a:lnTo>
                    <a:pt x="886516" y="152101"/>
                  </a:lnTo>
                  <a:lnTo>
                    <a:pt x="853893" y="122134"/>
                  </a:lnTo>
                  <a:lnTo>
                    <a:pt x="818798" y="95006"/>
                  </a:lnTo>
                  <a:lnTo>
                    <a:pt x="781414" y="70900"/>
                  </a:lnTo>
                  <a:lnTo>
                    <a:pt x="741925" y="50000"/>
                  </a:lnTo>
                  <a:lnTo>
                    <a:pt x="700513" y="32489"/>
                  </a:lnTo>
                  <a:lnTo>
                    <a:pt x="657362" y="18550"/>
                  </a:lnTo>
                  <a:lnTo>
                    <a:pt x="612655" y="8366"/>
                  </a:lnTo>
                  <a:lnTo>
                    <a:pt x="566576" y="2122"/>
                  </a:lnTo>
                  <a:lnTo>
                    <a:pt x="519308" y="0"/>
                  </a:lnTo>
                  <a:close/>
                </a:path>
                <a:path w="1038859" h="1527810">
                  <a:moveTo>
                    <a:pt x="925150" y="195936"/>
                  </a:moveTo>
                  <a:lnTo>
                    <a:pt x="519308" y="195936"/>
                  </a:lnTo>
                  <a:lnTo>
                    <a:pt x="567093" y="199442"/>
                  </a:lnTo>
                  <a:lnTo>
                    <a:pt x="612701" y="209628"/>
                  </a:lnTo>
                  <a:lnTo>
                    <a:pt x="655632" y="225992"/>
                  </a:lnTo>
                  <a:lnTo>
                    <a:pt x="695385" y="248035"/>
                  </a:lnTo>
                  <a:lnTo>
                    <a:pt x="731461" y="275256"/>
                  </a:lnTo>
                  <a:lnTo>
                    <a:pt x="763359" y="307155"/>
                  </a:lnTo>
                  <a:lnTo>
                    <a:pt x="790579" y="343232"/>
                  </a:lnTo>
                  <a:lnTo>
                    <a:pt x="812621" y="382986"/>
                  </a:lnTo>
                  <a:lnTo>
                    <a:pt x="828994" y="425961"/>
                  </a:lnTo>
                  <a:lnTo>
                    <a:pt x="839169" y="471524"/>
                  </a:lnTo>
                  <a:lnTo>
                    <a:pt x="842675" y="519308"/>
                  </a:lnTo>
                  <a:lnTo>
                    <a:pt x="839169" y="567093"/>
                  </a:lnTo>
                  <a:lnTo>
                    <a:pt x="828984" y="612702"/>
                  </a:lnTo>
                  <a:lnTo>
                    <a:pt x="812621" y="655633"/>
                  </a:lnTo>
                  <a:lnTo>
                    <a:pt x="790579" y="695387"/>
                  </a:lnTo>
                  <a:lnTo>
                    <a:pt x="763359" y="731463"/>
                  </a:lnTo>
                  <a:lnTo>
                    <a:pt x="731461" y="763362"/>
                  </a:lnTo>
                  <a:lnTo>
                    <a:pt x="695385" y="790583"/>
                  </a:lnTo>
                  <a:lnTo>
                    <a:pt x="655632" y="812625"/>
                  </a:lnTo>
                  <a:lnTo>
                    <a:pt x="612701" y="828989"/>
                  </a:lnTo>
                  <a:lnTo>
                    <a:pt x="567093" y="839174"/>
                  </a:lnTo>
                  <a:lnTo>
                    <a:pt x="519308" y="842681"/>
                  </a:lnTo>
                  <a:lnTo>
                    <a:pt x="930108" y="842681"/>
                  </a:lnTo>
                  <a:lnTo>
                    <a:pt x="949850" y="809771"/>
                  </a:lnTo>
                  <a:lnTo>
                    <a:pt x="957450" y="798187"/>
                  </a:lnTo>
                  <a:lnTo>
                    <a:pt x="964741" y="786387"/>
                  </a:lnTo>
                  <a:lnTo>
                    <a:pt x="971728" y="774375"/>
                  </a:lnTo>
                  <a:lnTo>
                    <a:pt x="978483" y="762039"/>
                  </a:lnTo>
                  <a:lnTo>
                    <a:pt x="999464" y="717396"/>
                  </a:lnTo>
                  <a:lnTo>
                    <a:pt x="1016222" y="670558"/>
                  </a:lnTo>
                  <a:lnTo>
                    <a:pt x="1028498" y="621770"/>
                  </a:lnTo>
                  <a:lnTo>
                    <a:pt x="1036046" y="571272"/>
                  </a:lnTo>
                  <a:lnTo>
                    <a:pt x="1038617" y="519308"/>
                  </a:lnTo>
                  <a:lnTo>
                    <a:pt x="1036495" y="472040"/>
                  </a:lnTo>
                  <a:lnTo>
                    <a:pt x="1030240" y="425917"/>
                  </a:lnTo>
                  <a:lnTo>
                    <a:pt x="1020067" y="381255"/>
                  </a:lnTo>
                  <a:lnTo>
                    <a:pt x="1006128" y="338104"/>
                  </a:lnTo>
                  <a:lnTo>
                    <a:pt x="988617" y="296692"/>
                  </a:lnTo>
                  <a:lnTo>
                    <a:pt x="967717" y="257202"/>
                  </a:lnTo>
                  <a:lnTo>
                    <a:pt x="943611" y="219819"/>
                  </a:lnTo>
                  <a:lnTo>
                    <a:pt x="925150" y="195936"/>
                  </a:lnTo>
                  <a:close/>
                </a:path>
              </a:pathLst>
            </a:custGeom>
            <a:solidFill>
              <a:srgbClr val="F049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2" name="object 22"/>
          <p:cNvGrpSpPr/>
          <p:nvPr/>
        </p:nvGrpSpPr>
        <p:grpSpPr>
          <a:xfrm>
            <a:off x="18120177" y="1047089"/>
            <a:ext cx="1198880" cy="2350770"/>
            <a:chOff x="18120177" y="1047089"/>
            <a:chExt cx="1198880" cy="2350770"/>
          </a:xfrm>
        </p:grpSpPr>
        <p:sp>
          <p:nvSpPr>
            <p:cNvPr id="23" name="object 23"/>
            <p:cNvSpPr/>
            <p:nvPr/>
          </p:nvSpPr>
          <p:spPr>
            <a:xfrm>
              <a:off x="18120177" y="2229208"/>
              <a:ext cx="1198880" cy="1168400"/>
            </a:xfrm>
            <a:custGeom>
              <a:avLst/>
              <a:gdLst/>
              <a:ahLst/>
              <a:cxnLst/>
              <a:rect l="l" t="t" r="r" b="b"/>
              <a:pathLst>
                <a:path w="1198880" h="1168400">
                  <a:moveTo>
                    <a:pt x="696145" y="0"/>
                  </a:moveTo>
                  <a:lnTo>
                    <a:pt x="637403" y="223"/>
                  </a:lnTo>
                  <a:lnTo>
                    <a:pt x="576482" y="4074"/>
                  </a:lnTo>
                  <a:lnTo>
                    <a:pt x="513695" y="11670"/>
                  </a:lnTo>
                  <a:lnTo>
                    <a:pt x="451432" y="22763"/>
                  </a:lnTo>
                  <a:lnTo>
                    <a:pt x="392049" y="36891"/>
                  </a:lnTo>
                  <a:lnTo>
                    <a:pt x="335809" y="53853"/>
                  </a:lnTo>
                  <a:lnTo>
                    <a:pt x="282976" y="73444"/>
                  </a:lnTo>
                  <a:lnTo>
                    <a:pt x="233814" y="95464"/>
                  </a:lnTo>
                  <a:lnTo>
                    <a:pt x="188585" y="119710"/>
                  </a:lnTo>
                  <a:lnTo>
                    <a:pt x="147553" y="145979"/>
                  </a:lnTo>
                  <a:lnTo>
                    <a:pt x="110983" y="174069"/>
                  </a:lnTo>
                  <a:lnTo>
                    <a:pt x="79137" y="203778"/>
                  </a:lnTo>
                  <a:lnTo>
                    <a:pt x="52279" y="234902"/>
                  </a:lnTo>
                  <a:lnTo>
                    <a:pt x="30673" y="267240"/>
                  </a:lnTo>
                  <a:lnTo>
                    <a:pt x="4270" y="334747"/>
                  </a:lnTo>
                  <a:lnTo>
                    <a:pt x="0" y="369511"/>
                  </a:lnTo>
                  <a:lnTo>
                    <a:pt x="2035" y="404679"/>
                  </a:lnTo>
                  <a:lnTo>
                    <a:pt x="80582" y="930271"/>
                  </a:lnTo>
                  <a:lnTo>
                    <a:pt x="103167" y="996499"/>
                  </a:lnTo>
                  <a:lnTo>
                    <a:pt x="148155" y="1053340"/>
                  </a:lnTo>
                  <a:lnTo>
                    <a:pt x="178272" y="1077949"/>
                  </a:lnTo>
                  <a:lnTo>
                    <a:pt x="213056" y="1099862"/>
                  </a:lnTo>
                  <a:lnTo>
                    <a:pt x="252197" y="1118962"/>
                  </a:lnTo>
                  <a:lnTo>
                    <a:pt x="295383" y="1135132"/>
                  </a:lnTo>
                  <a:lnTo>
                    <a:pt x="342302" y="1148257"/>
                  </a:lnTo>
                  <a:lnTo>
                    <a:pt x="392643" y="1158220"/>
                  </a:lnTo>
                  <a:lnTo>
                    <a:pt x="446096" y="1164903"/>
                  </a:lnTo>
                  <a:lnTo>
                    <a:pt x="502348" y="1168192"/>
                  </a:lnTo>
                  <a:lnTo>
                    <a:pt x="561090" y="1167968"/>
                  </a:lnTo>
                  <a:lnTo>
                    <a:pt x="622009" y="1164117"/>
                  </a:lnTo>
                  <a:lnTo>
                    <a:pt x="684794" y="1156520"/>
                  </a:lnTo>
                  <a:lnTo>
                    <a:pt x="747059" y="1145429"/>
                  </a:lnTo>
                  <a:lnTo>
                    <a:pt x="806444" y="1131301"/>
                  </a:lnTo>
                  <a:lnTo>
                    <a:pt x="862685" y="1114341"/>
                  </a:lnTo>
                  <a:lnTo>
                    <a:pt x="915519" y="1094749"/>
                  </a:lnTo>
                  <a:lnTo>
                    <a:pt x="964683" y="1072729"/>
                  </a:lnTo>
                  <a:lnTo>
                    <a:pt x="1009912" y="1048484"/>
                  </a:lnTo>
                  <a:lnTo>
                    <a:pt x="1016892" y="1044015"/>
                  </a:lnTo>
                  <a:lnTo>
                    <a:pt x="536192" y="1044015"/>
                  </a:lnTo>
                  <a:lnTo>
                    <a:pt x="476215" y="1042059"/>
                  </a:lnTo>
                  <a:lnTo>
                    <a:pt x="420515" y="1035969"/>
                  </a:lnTo>
                  <a:lnTo>
                    <a:pt x="369717" y="1026151"/>
                  </a:lnTo>
                  <a:lnTo>
                    <a:pt x="324465" y="1013020"/>
                  </a:lnTo>
                  <a:lnTo>
                    <a:pt x="285372" y="996981"/>
                  </a:lnTo>
                  <a:lnTo>
                    <a:pt x="228195" y="957819"/>
                  </a:lnTo>
                  <a:lnTo>
                    <a:pt x="203223" y="911941"/>
                  </a:lnTo>
                  <a:lnTo>
                    <a:pt x="154282" y="584491"/>
                  </a:lnTo>
                  <a:lnTo>
                    <a:pt x="795351" y="584491"/>
                  </a:lnTo>
                  <a:lnTo>
                    <a:pt x="825110" y="573883"/>
                  </a:lnTo>
                  <a:lnTo>
                    <a:pt x="872359" y="553700"/>
                  </a:lnTo>
                  <a:lnTo>
                    <a:pt x="916181" y="531488"/>
                  </a:lnTo>
                  <a:lnTo>
                    <a:pt x="937985" y="518424"/>
                  </a:lnTo>
                  <a:lnTo>
                    <a:pt x="457643" y="518424"/>
                  </a:lnTo>
                  <a:lnTo>
                    <a:pt x="397665" y="516468"/>
                  </a:lnTo>
                  <a:lnTo>
                    <a:pt x="341965" y="510377"/>
                  </a:lnTo>
                  <a:lnTo>
                    <a:pt x="291172" y="500561"/>
                  </a:lnTo>
                  <a:lnTo>
                    <a:pt x="245915" y="487429"/>
                  </a:lnTo>
                  <a:lnTo>
                    <a:pt x="206822" y="471390"/>
                  </a:lnTo>
                  <a:lnTo>
                    <a:pt x="149645" y="432228"/>
                  </a:lnTo>
                  <a:lnTo>
                    <a:pt x="124670" y="386350"/>
                  </a:lnTo>
                  <a:lnTo>
                    <a:pt x="125568" y="361425"/>
                  </a:lnTo>
                  <a:lnTo>
                    <a:pt x="152899" y="308180"/>
                  </a:lnTo>
                  <a:lnTo>
                    <a:pt x="211063" y="254245"/>
                  </a:lnTo>
                  <a:lnTo>
                    <a:pt x="250504" y="228456"/>
                  </a:lnTo>
                  <a:lnTo>
                    <a:pt x="296208" y="204220"/>
                  </a:lnTo>
                  <a:lnTo>
                    <a:pt x="347694" y="182113"/>
                  </a:lnTo>
                  <a:lnTo>
                    <a:pt x="404479" y="162708"/>
                  </a:lnTo>
                  <a:lnTo>
                    <a:pt x="466083" y="146583"/>
                  </a:lnTo>
                  <a:lnTo>
                    <a:pt x="532024" y="134311"/>
                  </a:lnTo>
                  <a:lnTo>
                    <a:pt x="598671" y="126767"/>
                  </a:lnTo>
                  <a:lnTo>
                    <a:pt x="662298" y="124177"/>
                  </a:lnTo>
                  <a:lnTo>
                    <a:pt x="1058966" y="124177"/>
                  </a:lnTo>
                  <a:lnTo>
                    <a:pt x="1050341" y="114849"/>
                  </a:lnTo>
                  <a:lnTo>
                    <a:pt x="1020224" y="90241"/>
                  </a:lnTo>
                  <a:lnTo>
                    <a:pt x="985439" y="68329"/>
                  </a:lnTo>
                  <a:lnTo>
                    <a:pt x="946299" y="49230"/>
                  </a:lnTo>
                  <a:lnTo>
                    <a:pt x="903113" y="33059"/>
                  </a:lnTo>
                  <a:lnTo>
                    <a:pt x="856194" y="19935"/>
                  </a:lnTo>
                  <a:lnTo>
                    <a:pt x="805852" y="9972"/>
                  </a:lnTo>
                  <a:lnTo>
                    <a:pt x="752399" y="3288"/>
                  </a:lnTo>
                  <a:lnTo>
                    <a:pt x="696145" y="0"/>
                  </a:lnTo>
                  <a:close/>
                </a:path>
                <a:path w="1198880" h="1168400">
                  <a:moveTo>
                    <a:pt x="1150262" y="454374"/>
                  </a:moveTo>
                  <a:lnTo>
                    <a:pt x="1024889" y="454374"/>
                  </a:lnTo>
                  <a:lnTo>
                    <a:pt x="1073824" y="781825"/>
                  </a:lnTo>
                  <a:lnTo>
                    <a:pt x="1072926" y="806752"/>
                  </a:lnTo>
                  <a:lnTo>
                    <a:pt x="1045595" y="860000"/>
                  </a:lnTo>
                  <a:lnTo>
                    <a:pt x="987429" y="913940"/>
                  </a:lnTo>
                  <a:lnTo>
                    <a:pt x="947988" y="939731"/>
                  </a:lnTo>
                  <a:lnTo>
                    <a:pt x="902283" y="963968"/>
                  </a:lnTo>
                  <a:lnTo>
                    <a:pt x="850797" y="986078"/>
                  </a:lnTo>
                  <a:lnTo>
                    <a:pt x="794010" y="1005484"/>
                  </a:lnTo>
                  <a:lnTo>
                    <a:pt x="732406" y="1021612"/>
                  </a:lnTo>
                  <a:lnTo>
                    <a:pt x="666465" y="1033885"/>
                  </a:lnTo>
                  <a:lnTo>
                    <a:pt x="599819" y="1041427"/>
                  </a:lnTo>
                  <a:lnTo>
                    <a:pt x="536192" y="1044015"/>
                  </a:lnTo>
                  <a:lnTo>
                    <a:pt x="1016892" y="1044015"/>
                  </a:lnTo>
                  <a:lnTo>
                    <a:pt x="1050944" y="1022214"/>
                  </a:lnTo>
                  <a:lnTo>
                    <a:pt x="1087515" y="994124"/>
                  </a:lnTo>
                  <a:lnTo>
                    <a:pt x="1119361" y="964415"/>
                  </a:lnTo>
                  <a:lnTo>
                    <a:pt x="1146218" y="933289"/>
                  </a:lnTo>
                  <a:lnTo>
                    <a:pt x="1167824" y="900950"/>
                  </a:lnTo>
                  <a:lnTo>
                    <a:pt x="1194227" y="833439"/>
                  </a:lnTo>
                  <a:lnTo>
                    <a:pt x="1198496" y="798672"/>
                  </a:lnTo>
                  <a:lnTo>
                    <a:pt x="1196459" y="763501"/>
                  </a:lnTo>
                  <a:lnTo>
                    <a:pt x="1150262" y="454374"/>
                  </a:lnTo>
                  <a:close/>
                </a:path>
                <a:path w="1198880" h="1168400">
                  <a:moveTo>
                    <a:pt x="795351" y="584491"/>
                  </a:moveTo>
                  <a:lnTo>
                    <a:pt x="154282" y="584491"/>
                  </a:lnTo>
                  <a:lnTo>
                    <a:pt x="193073" y="601158"/>
                  </a:lnTo>
                  <a:lnTo>
                    <a:pt x="235327" y="615178"/>
                  </a:lnTo>
                  <a:lnTo>
                    <a:pt x="280784" y="626450"/>
                  </a:lnTo>
                  <a:lnTo>
                    <a:pt x="329184" y="634879"/>
                  </a:lnTo>
                  <a:lnTo>
                    <a:pt x="380268" y="640366"/>
                  </a:lnTo>
                  <a:lnTo>
                    <a:pt x="433776" y="642812"/>
                  </a:lnTo>
                  <a:lnTo>
                    <a:pt x="489447" y="642121"/>
                  </a:lnTo>
                  <a:lnTo>
                    <a:pt x="547023" y="638194"/>
                  </a:lnTo>
                  <a:lnTo>
                    <a:pt x="606242" y="630934"/>
                  </a:lnTo>
                  <a:lnTo>
                    <a:pt x="665001" y="620563"/>
                  </a:lnTo>
                  <a:lnTo>
                    <a:pt x="721212" y="607484"/>
                  </a:lnTo>
                  <a:lnTo>
                    <a:pt x="774655" y="591868"/>
                  </a:lnTo>
                  <a:lnTo>
                    <a:pt x="795351" y="584491"/>
                  </a:lnTo>
                  <a:close/>
                </a:path>
                <a:path w="1198880" h="1168400">
                  <a:moveTo>
                    <a:pt x="1058966" y="124177"/>
                  </a:moveTo>
                  <a:lnTo>
                    <a:pt x="662298" y="124177"/>
                  </a:lnTo>
                  <a:lnTo>
                    <a:pt x="722276" y="126131"/>
                  </a:lnTo>
                  <a:lnTo>
                    <a:pt x="777976" y="132219"/>
                  </a:lnTo>
                  <a:lnTo>
                    <a:pt x="828781" y="142036"/>
                  </a:lnTo>
                  <a:lnTo>
                    <a:pt x="874027" y="155163"/>
                  </a:lnTo>
                  <a:lnTo>
                    <a:pt x="913121" y="171200"/>
                  </a:lnTo>
                  <a:lnTo>
                    <a:pt x="970299" y="210360"/>
                  </a:lnTo>
                  <a:lnTo>
                    <a:pt x="995272" y="256239"/>
                  </a:lnTo>
                  <a:lnTo>
                    <a:pt x="994373" y="281164"/>
                  </a:lnTo>
                  <a:lnTo>
                    <a:pt x="967042" y="334411"/>
                  </a:lnTo>
                  <a:lnTo>
                    <a:pt x="908877" y="388349"/>
                  </a:lnTo>
                  <a:lnTo>
                    <a:pt x="869436" y="414140"/>
                  </a:lnTo>
                  <a:lnTo>
                    <a:pt x="823732" y="438377"/>
                  </a:lnTo>
                  <a:lnTo>
                    <a:pt x="772246" y="460487"/>
                  </a:lnTo>
                  <a:lnTo>
                    <a:pt x="715461" y="479893"/>
                  </a:lnTo>
                  <a:lnTo>
                    <a:pt x="653857" y="496020"/>
                  </a:lnTo>
                  <a:lnTo>
                    <a:pt x="587918" y="508294"/>
                  </a:lnTo>
                  <a:lnTo>
                    <a:pt x="521270" y="515836"/>
                  </a:lnTo>
                  <a:lnTo>
                    <a:pt x="457643" y="518424"/>
                  </a:lnTo>
                  <a:lnTo>
                    <a:pt x="937985" y="518424"/>
                  </a:lnTo>
                  <a:lnTo>
                    <a:pt x="956356" y="507417"/>
                  </a:lnTo>
                  <a:lnTo>
                    <a:pt x="992665" y="481656"/>
                  </a:lnTo>
                  <a:lnTo>
                    <a:pt x="1024889" y="454374"/>
                  </a:lnTo>
                  <a:lnTo>
                    <a:pt x="1150262" y="454374"/>
                  </a:lnTo>
                  <a:lnTo>
                    <a:pt x="1117912" y="237910"/>
                  </a:lnTo>
                  <a:lnTo>
                    <a:pt x="1109576" y="203683"/>
                  </a:lnTo>
                  <a:lnTo>
                    <a:pt x="1095328" y="171686"/>
                  </a:lnTo>
                  <a:lnTo>
                    <a:pt x="1075476" y="142033"/>
                  </a:lnTo>
                  <a:lnTo>
                    <a:pt x="1058966" y="124177"/>
                  </a:lnTo>
                  <a:close/>
                </a:path>
              </a:pathLst>
            </a:custGeom>
            <a:solidFill>
              <a:srgbClr val="1228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8141239" y="1047089"/>
              <a:ext cx="1038860" cy="1527810"/>
            </a:xfrm>
            <a:custGeom>
              <a:avLst/>
              <a:gdLst/>
              <a:ahLst/>
              <a:cxnLst/>
              <a:rect l="l" t="t" r="r" b="b"/>
              <a:pathLst>
                <a:path w="1038859" h="1527810">
                  <a:moveTo>
                    <a:pt x="519308" y="0"/>
                  </a:moveTo>
                  <a:lnTo>
                    <a:pt x="472040" y="2122"/>
                  </a:lnTo>
                  <a:lnTo>
                    <a:pt x="425961" y="8366"/>
                  </a:lnTo>
                  <a:lnTo>
                    <a:pt x="381255" y="18550"/>
                  </a:lnTo>
                  <a:lnTo>
                    <a:pt x="338104" y="32489"/>
                  </a:lnTo>
                  <a:lnTo>
                    <a:pt x="296692" y="50000"/>
                  </a:lnTo>
                  <a:lnTo>
                    <a:pt x="257202" y="70900"/>
                  </a:lnTo>
                  <a:lnTo>
                    <a:pt x="219819" y="95006"/>
                  </a:lnTo>
                  <a:lnTo>
                    <a:pt x="184724" y="122134"/>
                  </a:lnTo>
                  <a:lnTo>
                    <a:pt x="152101" y="152101"/>
                  </a:lnTo>
                  <a:lnTo>
                    <a:pt x="122134" y="184724"/>
                  </a:lnTo>
                  <a:lnTo>
                    <a:pt x="95006" y="219819"/>
                  </a:lnTo>
                  <a:lnTo>
                    <a:pt x="70900" y="257202"/>
                  </a:lnTo>
                  <a:lnTo>
                    <a:pt x="50000" y="296692"/>
                  </a:lnTo>
                  <a:lnTo>
                    <a:pt x="32489" y="338104"/>
                  </a:lnTo>
                  <a:lnTo>
                    <a:pt x="18550" y="381255"/>
                  </a:lnTo>
                  <a:lnTo>
                    <a:pt x="8366" y="425961"/>
                  </a:lnTo>
                  <a:lnTo>
                    <a:pt x="2122" y="472040"/>
                  </a:lnTo>
                  <a:lnTo>
                    <a:pt x="0" y="519308"/>
                  </a:lnTo>
                  <a:lnTo>
                    <a:pt x="2570" y="571272"/>
                  </a:lnTo>
                  <a:lnTo>
                    <a:pt x="10118" y="621770"/>
                  </a:lnTo>
                  <a:lnTo>
                    <a:pt x="22395" y="670558"/>
                  </a:lnTo>
                  <a:lnTo>
                    <a:pt x="39153" y="717396"/>
                  </a:lnTo>
                  <a:lnTo>
                    <a:pt x="60144" y="762039"/>
                  </a:lnTo>
                  <a:lnTo>
                    <a:pt x="66893" y="774383"/>
                  </a:lnTo>
                  <a:lnTo>
                    <a:pt x="73876" y="786388"/>
                  </a:lnTo>
                  <a:lnTo>
                    <a:pt x="81170" y="798192"/>
                  </a:lnTo>
                  <a:lnTo>
                    <a:pt x="88773" y="809781"/>
                  </a:lnTo>
                  <a:lnTo>
                    <a:pt x="519308" y="1527477"/>
                  </a:lnTo>
                  <a:lnTo>
                    <a:pt x="930109" y="842681"/>
                  </a:lnTo>
                  <a:lnTo>
                    <a:pt x="519308" y="842681"/>
                  </a:lnTo>
                  <a:lnTo>
                    <a:pt x="471523" y="839174"/>
                  </a:lnTo>
                  <a:lnTo>
                    <a:pt x="425915" y="828989"/>
                  </a:lnTo>
                  <a:lnTo>
                    <a:pt x="382985" y="812625"/>
                  </a:lnTo>
                  <a:lnTo>
                    <a:pt x="343231" y="790583"/>
                  </a:lnTo>
                  <a:lnTo>
                    <a:pt x="307155" y="763362"/>
                  </a:lnTo>
                  <a:lnTo>
                    <a:pt x="275257" y="731463"/>
                  </a:lnTo>
                  <a:lnTo>
                    <a:pt x="248037" y="695387"/>
                  </a:lnTo>
                  <a:lnTo>
                    <a:pt x="225996" y="655633"/>
                  </a:lnTo>
                  <a:lnTo>
                    <a:pt x="209632" y="612702"/>
                  </a:lnTo>
                  <a:lnTo>
                    <a:pt x="199447" y="567093"/>
                  </a:lnTo>
                  <a:lnTo>
                    <a:pt x="195941" y="519308"/>
                  </a:lnTo>
                  <a:lnTo>
                    <a:pt x="199447" y="471524"/>
                  </a:lnTo>
                  <a:lnTo>
                    <a:pt x="209632" y="425917"/>
                  </a:lnTo>
                  <a:lnTo>
                    <a:pt x="225996" y="382986"/>
                  </a:lnTo>
                  <a:lnTo>
                    <a:pt x="248037" y="343232"/>
                  </a:lnTo>
                  <a:lnTo>
                    <a:pt x="275257" y="307155"/>
                  </a:lnTo>
                  <a:lnTo>
                    <a:pt x="307155" y="275256"/>
                  </a:lnTo>
                  <a:lnTo>
                    <a:pt x="343231" y="248035"/>
                  </a:lnTo>
                  <a:lnTo>
                    <a:pt x="382985" y="225992"/>
                  </a:lnTo>
                  <a:lnTo>
                    <a:pt x="425915" y="209628"/>
                  </a:lnTo>
                  <a:lnTo>
                    <a:pt x="471523" y="199442"/>
                  </a:lnTo>
                  <a:lnTo>
                    <a:pt x="519308" y="195936"/>
                  </a:lnTo>
                  <a:lnTo>
                    <a:pt x="925150" y="195936"/>
                  </a:lnTo>
                  <a:lnTo>
                    <a:pt x="916483" y="184724"/>
                  </a:lnTo>
                  <a:lnTo>
                    <a:pt x="886516" y="152101"/>
                  </a:lnTo>
                  <a:lnTo>
                    <a:pt x="853893" y="122134"/>
                  </a:lnTo>
                  <a:lnTo>
                    <a:pt x="818798" y="95006"/>
                  </a:lnTo>
                  <a:lnTo>
                    <a:pt x="781414" y="70900"/>
                  </a:lnTo>
                  <a:lnTo>
                    <a:pt x="741925" y="50000"/>
                  </a:lnTo>
                  <a:lnTo>
                    <a:pt x="700513" y="32489"/>
                  </a:lnTo>
                  <a:lnTo>
                    <a:pt x="657362" y="18550"/>
                  </a:lnTo>
                  <a:lnTo>
                    <a:pt x="612655" y="8366"/>
                  </a:lnTo>
                  <a:lnTo>
                    <a:pt x="566576" y="2122"/>
                  </a:lnTo>
                  <a:lnTo>
                    <a:pt x="519308" y="0"/>
                  </a:lnTo>
                  <a:close/>
                </a:path>
                <a:path w="1038859" h="1527810">
                  <a:moveTo>
                    <a:pt x="925150" y="195936"/>
                  </a:moveTo>
                  <a:lnTo>
                    <a:pt x="519308" y="195936"/>
                  </a:lnTo>
                  <a:lnTo>
                    <a:pt x="567093" y="199442"/>
                  </a:lnTo>
                  <a:lnTo>
                    <a:pt x="612702" y="209628"/>
                  </a:lnTo>
                  <a:lnTo>
                    <a:pt x="655633" y="225992"/>
                  </a:lnTo>
                  <a:lnTo>
                    <a:pt x="695387" y="248035"/>
                  </a:lnTo>
                  <a:lnTo>
                    <a:pt x="731463" y="275256"/>
                  </a:lnTo>
                  <a:lnTo>
                    <a:pt x="763362" y="307155"/>
                  </a:lnTo>
                  <a:lnTo>
                    <a:pt x="790583" y="343232"/>
                  </a:lnTo>
                  <a:lnTo>
                    <a:pt x="812625" y="382986"/>
                  </a:lnTo>
                  <a:lnTo>
                    <a:pt x="828999" y="425961"/>
                  </a:lnTo>
                  <a:lnTo>
                    <a:pt x="839174" y="471524"/>
                  </a:lnTo>
                  <a:lnTo>
                    <a:pt x="842681" y="519308"/>
                  </a:lnTo>
                  <a:lnTo>
                    <a:pt x="839174" y="567093"/>
                  </a:lnTo>
                  <a:lnTo>
                    <a:pt x="828989" y="612702"/>
                  </a:lnTo>
                  <a:lnTo>
                    <a:pt x="812625" y="655633"/>
                  </a:lnTo>
                  <a:lnTo>
                    <a:pt x="790583" y="695387"/>
                  </a:lnTo>
                  <a:lnTo>
                    <a:pt x="763362" y="731463"/>
                  </a:lnTo>
                  <a:lnTo>
                    <a:pt x="731463" y="763362"/>
                  </a:lnTo>
                  <a:lnTo>
                    <a:pt x="695387" y="790583"/>
                  </a:lnTo>
                  <a:lnTo>
                    <a:pt x="655633" y="812625"/>
                  </a:lnTo>
                  <a:lnTo>
                    <a:pt x="612702" y="828989"/>
                  </a:lnTo>
                  <a:lnTo>
                    <a:pt x="567093" y="839174"/>
                  </a:lnTo>
                  <a:lnTo>
                    <a:pt x="519308" y="842681"/>
                  </a:lnTo>
                  <a:lnTo>
                    <a:pt x="930109" y="842681"/>
                  </a:lnTo>
                  <a:lnTo>
                    <a:pt x="949852" y="809771"/>
                  </a:lnTo>
                  <a:lnTo>
                    <a:pt x="957453" y="798187"/>
                  </a:lnTo>
                  <a:lnTo>
                    <a:pt x="964746" y="786387"/>
                  </a:lnTo>
                  <a:lnTo>
                    <a:pt x="971732" y="774375"/>
                  </a:lnTo>
                  <a:lnTo>
                    <a:pt x="978483" y="762039"/>
                  </a:lnTo>
                  <a:lnTo>
                    <a:pt x="999464" y="717396"/>
                  </a:lnTo>
                  <a:lnTo>
                    <a:pt x="1016222" y="670558"/>
                  </a:lnTo>
                  <a:lnTo>
                    <a:pt x="1028498" y="621770"/>
                  </a:lnTo>
                  <a:lnTo>
                    <a:pt x="1036046" y="571272"/>
                  </a:lnTo>
                  <a:lnTo>
                    <a:pt x="1038617" y="519308"/>
                  </a:lnTo>
                  <a:lnTo>
                    <a:pt x="1036495" y="472040"/>
                  </a:lnTo>
                  <a:lnTo>
                    <a:pt x="1030240" y="425917"/>
                  </a:lnTo>
                  <a:lnTo>
                    <a:pt x="1020067" y="381255"/>
                  </a:lnTo>
                  <a:lnTo>
                    <a:pt x="1006128" y="338104"/>
                  </a:lnTo>
                  <a:lnTo>
                    <a:pt x="988617" y="296692"/>
                  </a:lnTo>
                  <a:lnTo>
                    <a:pt x="967717" y="257202"/>
                  </a:lnTo>
                  <a:lnTo>
                    <a:pt x="943611" y="219819"/>
                  </a:lnTo>
                  <a:lnTo>
                    <a:pt x="925150" y="195936"/>
                  </a:lnTo>
                  <a:close/>
                </a:path>
              </a:pathLst>
            </a:custGeom>
            <a:solidFill>
              <a:srgbClr val="F049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5" name="object 25"/>
          <p:cNvGrpSpPr/>
          <p:nvPr/>
        </p:nvGrpSpPr>
        <p:grpSpPr>
          <a:xfrm>
            <a:off x="16659693" y="6434877"/>
            <a:ext cx="1198880" cy="2350770"/>
            <a:chOff x="16659693" y="6434877"/>
            <a:chExt cx="1198880" cy="2350770"/>
          </a:xfrm>
        </p:grpSpPr>
        <p:sp>
          <p:nvSpPr>
            <p:cNvPr id="26" name="object 26"/>
            <p:cNvSpPr/>
            <p:nvPr/>
          </p:nvSpPr>
          <p:spPr>
            <a:xfrm>
              <a:off x="16659693" y="7616996"/>
              <a:ext cx="1198880" cy="1168400"/>
            </a:xfrm>
            <a:custGeom>
              <a:avLst/>
              <a:gdLst/>
              <a:ahLst/>
              <a:cxnLst/>
              <a:rect l="l" t="t" r="r" b="b"/>
              <a:pathLst>
                <a:path w="1198880" h="1168400">
                  <a:moveTo>
                    <a:pt x="502350" y="0"/>
                  </a:moveTo>
                  <a:lnTo>
                    <a:pt x="446097" y="3288"/>
                  </a:lnTo>
                  <a:lnTo>
                    <a:pt x="392643" y="9972"/>
                  </a:lnTo>
                  <a:lnTo>
                    <a:pt x="342301" y="19935"/>
                  </a:lnTo>
                  <a:lnTo>
                    <a:pt x="295382" y="33059"/>
                  </a:lnTo>
                  <a:lnTo>
                    <a:pt x="252197" y="49230"/>
                  </a:lnTo>
                  <a:lnTo>
                    <a:pt x="213056" y="68329"/>
                  </a:lnTo>
                  <a:lnTo>
                    <a:pt x="178272" y="90241"/>
                  </a:lnTo>
                  <a:lnTo>
                    <a:pt x="148155" y="114849"/>
                  </a:lnTo>
                  <a:lnTo>
                    <a:pt x="103167" y="171686"/>
                  </a:lnTo>
                  <a:lnTo>
                    <a:pt x="80583" y="237910"/>
                  </a:lnTo>
                  <a:lnTo>
                    <a:pt x="2036" y="763501"/>
                  </a:lnTo>
                  <a:lnTo>
                    <a:pt x="0" y="798672"/>
                  </a:lnTo>
                  <a:lnTo>
                    <a:pt x="4269" y="833439"/>
                  </a:lnTo>
                  <a:lnTo>
                    <a:pt x="30671" y="900950"/>
                  </a:lnTo>
                  <a:lnTo>
                    <a:pt x="52277" y="933289"/>
                  </a:lnTo>
                  <a:lnTo>
                    <a:pt x="79135" y="964415"/>
                  </a:lnTo>
                  <a:lnTo>
                    <a:pt x="110981" y="994124"/>
                  </a:lnTo>
                  <a:lnTo>
                    <a:pt x="147551" y="1022215"/>
                  </a:lnTo>
                  <a:lnTo>
                    <a:pt x="188583" y="1048485"/>
                  </a:lnTo>
                  <a:lnTo>
                    <a:pt x="233813" y="1072731"/>
                  </a:lnTo>
                  <a:lnTo>
                    <a:pt x="282976" y="1094751"/>
                  </a:lnTo>
                  <a:lnTo>
                    <a:pt x="335810" y="1114343"/>
                  </a:lnTo>
                  <a:lnTo>
                    <a:pt x="392052" y="1131305"/>
                  </a:lnTo>
                  <a:lnTo>
                    <a:pt x="451436" y="1145433"/>
                  </a:lnTo>
                  <a:lnTo>
                    <a:pt x="513701" y="1156526"/>
                  </a:lnTo>
                  <a:lnTo>
                    <a:pt x="576486" y="1164121"/>
                  </a:lnTo>
                  <a:lnTo>
                    <a:pt x="637405" y="1167972"/>
                  </a:lnTo>
                  <a:lnTo>
                    <a:pt x="696147" y="1168194"/>
                  </a:lnTo>
                  <a:lnTo>
                    <a:pt x="752400" y="1164905"/>
                  </a:lnTo>
                  <a:lnTo>
                    <a:pt x="805852" y="1158221"/>
                  </a:lnTo>
                  <a:lnTo>
                    <a:pt x="856194" y="1148258"/>
                  </a:lnTo>
                  <a:lnTo>
                    <a:pt x="903113" y="1135133"/>
                  </a:lnTo>
                  <a:lnTo>
                    <a:pt x="946298" y="1118962"/>
                  </a:lnTo>
                  <a:lnTo>
                    <a:pt x="985439" y="1099862"/>
                  </a:lnTo>
                  <a:lnTo>
                    <a:pt x="1020224" y="1077949"/>
                  </a:lnTo>
                  <a:lnTo>
                    <a:pt x="1050341" y="1053340"/>
                  </a:lnTo>
                  <a:lnTo>
                    <a:pt x="1058963" y="1044015"/>
                  </a:lnTo>
                  <a:lnTo>
                    <a:pt x="662303" y="1044015"/>
                  </a:lnTo>
                  <a:lnTo>
                    <a:pt x="598677" y="1041427"/>
                  </a:lnTo>
                  <a:lnTo>
                    <a:pt x="532030" y="1033885"/>
                  </a:lnTo>
                  <a:lnTo>
                    <a:pt x="466090" y="1021612"/>
                  </a:lnTo>
                  <a:lnTo>
                    <a:pt x="404485" y="1005484"/>
                  </a:lnTo>
                  <a:lnTo>
                    <a:pt x="347699" y="986078"/>
                  </a:lnTo>
                  <a:lnTo>
                    <a:pt x="296213" y="963968"/>
                  </a:lnTo>
                  <a:lnTo>
                    <a:pt x="250508" y="939731"/>
                  </a:lnTo>
                  <a:lnTo>
                    <a:pt x="211066" y="913940"/>
                  </a:lnTo>
                  <a:lnTo>
                    <a:pt x="178370" y="887171"/>
                  </a:lnTo>
                  <a:lnTo>
                    <a:pt x="135140" y="833002"/>
                  </a:lnTo>
                  <a:lnTo>
                    <a:pt x="124671" y="781825"/>
                  </a:lnTo>
                  <a:lnTo>
                    <a:pt x="173612" y="454374"/>
                  </a:lnTo>
                  <a:lnTo>
                    <a:pt x="412015" y="454374"/>
                  </a:lnTo>
                  <a:lnTo>
                    <a:pt x="374764" y="438377"/>
                  </a:lnTo>
                  <a:lnTo>
                    <a:pt x="329060" y="414140"/>
                  </a:lnTo>
                  <a:lnTo>
                    <a:pt x="289619" y="388349"/>
                  </a:lnTo>
                  <a:lnTo>
                    <a:pt x="256923" y="361581"/>
                  </a:lnTo>
                  <a:lnTo>
                    <a:pt x="213693" y="307414"/>
                  </a:lnTo>
                  <a:lnTo>
                    <a:pt x="203224" y="256239"/>
                  </a:lnTo>
                  <a:lnTo>
                    <a:pt x="211370" y="232664"/>
                  </a:lnTo>
                  <a:lnTo>
                    <a:pt x="253074" y="189737"/>
                  </a:lnTo>
                  <a:lnTo>
                    <a:pt x="324468" y="155165"/>
                  </a:lnTo>
                  <a:lnTo>
                    <a:pt x="369726" y="142035"/>
                  </a:lnTo>
                  <a:lnTo>
                    <a:pt x="420520" y="132221"/>
                  </a:lnTo>
                  <a:lnTo>
                    <a:pt x="476220" y="126133"/>
                  </a:lnTo>
                  <a:lnTo>
                    <a:pt x="536198" y="124179"/>
                  </a:lnTo>
                  <a:lnTo>
                    <a:pt x="1016891" y="124179"/>
                  </a:lnTo>
                  <a:lnTo>
                    <a:pt x="1009911" y="119710"/>
                  </a:lnTo>
                  <a:lnTo>
                    <a:pt x="964682" y="95464"/>
                  </a:lnTo>
                  <a:lnTo>
                    <a:pt x="915519" y="73444"/>
                  </a:lnTo>
                  <a:lnTo>
                    <a:pt x="862686" y="53853"/>
                  </a:lnTo>
                  <a:lnTo>
                    <a:pt x="806446" y="36891"/>
                  </a:lnTo>
                  <a:lnTo>
                    <a:pt x="747063" y="22763"/>
                  </a:lnTo>
                  <a:lnTo>
                    <a:pt x="684801" y="11670"/>
                  </a:lnTo>
                  <a:lnTo>
                    <a:pt x="622013" y="4074"/>
                  </a:lnTo>
                  <a:lnTo>
                    <a:pt x="561093" y="223"/>
                  </a:lnTo>
                  <a:lnTo>
                    <a:pt x="502350" y="0"/>
                  </a:lnTo>
                  <a:close/>
                </a:path>
                <a:path w="1198880" h="1168400">
                  <a:moveTo>
                    <a:pt x="1169588" y="584491"/>
                  </a:moveTo>
                  <a:lnTo>
                    <a:pt x="1044214" y="584491"/>
                  </a:lnTo>
                  <a:lnTo>
                    <a:pt x="995273" y="911941"/>
                  </a:lnTo>
                  <a:lnTo>
                    <a:pt x="987126" y="935515"/>
                  </a:lnTo>
                  <a:lnTo>
                    <a:pt x="945423" y="978444"/>
                  </a:lnTo>
                  <a:lnTo>
                    <a:pt x="874031" y="1013020"/>
                  </a:lnTo>
                  <a:lnTo>
                    <a:pt x="828773" y="1026153"/>
                  </a:lnTo>
                  <a:lnTo>
                    <a:pt x="777980" y="1035969"/>
                  </a:lnTo>
                  <a:lnTo>
                    <a:pt x="722281" y="1042059"/>
                  </a:lnTo>
                  <a:lnTo>
                    <a:pt x="662303" y="1044015"/>
                  </a:lnTo>
                  <a:lnTo>
                    <a:pt x="1058963" y="1044015"/>
                  </a:lnTo>
                  <a:lnTo>
                    <a:pt x="1075480" y="1026151"/>
                  </a:lnTo>
                  <a:lnTo>
                    <a:pt x="1095329" y="996499"/>
                  </a:lnTo>
                  <a:lnTo>
                    <a:pt x="1109577" y="964500"/>
                  </a:lnTo>
                  <a:lnTo>
                    <a:pt x="1117913" y="930271"/>
                  </a:lnTo>
                  <a:lnTo>
                    <a:pt x="1169588" y="584491"/>
                  </a:lnTo>
                  <a:close/>
                </a:path>
                <a:path w="1198880" h="1168400">
                  <a:moveTo>
                    <a:pt x="412015" y="454374"/>
                  </a:moveTo>
                  <a:lnTo>
                    <a:pt x="173612" y="454374"/>
                  </a:lnTo>
                  <a:lnTo>
                    <a:pt x="205834" y="481656"/>
                  </a:lnTo>
                  <a:lnTo>
                    <a:pt x="242142" y="507417"/>
                  </a:lnTo>
                  <a:lnTo>
                    <a:pt x="282316" y="531488"/>
                  </a:lnTo>
                  <a:lnTo>
                    <a:pt x="326137" y="553700"/>
                  </a:lnTo>
                  <a:lnTo>
                    <a:pt x="373385" y="573883"/>
                  </a:lnTo>
                  <a:lnTo>
                    <a:pt x="423841" y="591868"/>
                  </a:lnTo>
                  <a:lnTo>
                    <a:pt x="477284" y="607484"/>
                  </a:lnTo>
                  <a:lnTo>
                    <a:pt x="533495" y="620563"/>
                  </a:lnTo>
                  <a:lnTo>
                    <a:pt x="592254" y="630934"/>
                  </a:lnTo>
                  <a:lnTo>
                    <a:pt x="651473" y="638194"/>
                  </a:lnTo>
                  <a:lnTo>
                    <a:pt x="709048" y="642121"/>
                  </a:lnTo>
                  <a:lnTo>
                    <a:pt x="764719" y="642812"/>
                  </a:lnTo>
                  <a:lnTo>
                    <a:pt x="818227" y="640366"/>
                  </a:lnTo>
                  <a:lnTo>
                    <a:pt x="869311" y="634879"/>
                  </a:lnTo>
                  <a:lnTo>
                    <a:pt x="917712" y="626450"/>
                  </a:lnTo>
                  <a:lnTo>
                    <a:pt x="963169" y="615178"/>
                  </a:lnTo>
                  <a:lnTo>
                    <a:pt x="1005423" y="601158"/>
                  </a:lnTo>
                  <a:lnTo>
                    <a:pt x="1044214" y="584491"/>
                  </a:lnTo>
                  <a:lnTo>
                    <a:pt x="1169588" y="584491"/>
                  </a:lnTo>
                  <a:lnTo>
                    <a:pt x="1179462" y="518424"/>
                  </a:lnTo>
                  <a:lnTo>
                    <a:pt x="740853" y="518424"/>
                  </a:lnTo>
                  <a:lnTo>
                    <a:pt x="677225" y="515836"/>
                  </a:lnTo>
                  <a:lnTo>
                    <a:pt x="610578" y="508294"/>
                  </a:lnTo>
                  <a:lnTo>
                    <a:pt x="544638" y="496020"/>
                  </a:lnTo>
                  <a:lnTo>
                    <a:pt x="483035" y="479893"/>
                  </a:lnTo>
                  <a:lnTo>
                    <a:pt x="426249" y="460487"/>
                  </a:lnTo>
                  <a:lnTo>
                    <a:pt x="412015" y="454374"/>
                  </a:lnTo>
                  <a:close/>
                </a:path>
                <a:path w="1198880" h="1168400">
                  <a:moveTo>
                    <a:pt x="1016891" y="124179"/>
                  </a:moveTo>
                  <a:lnTo>
                    <a:pt x="536198" y="124179"/>
                  </a:lnTo>
                  <a:lnTo>
                    <a:pt x="599825" y="126768"/>
                  </a:lnTo>
                  <a:lnTo>
                    <a:pt x="666471" y="134311"/>
                  </a:lnTo>
                  <a:lnTo>
                    <a:pt x="732412" y="146584"/>
                  </a:lnTo>
                  <a:lnTo>
                    <a:pt x="794016" y="162710"/>
                  </a:lnTo>
                  <a:lnTo>
                    <a:pt x="850801" y="182115"/>
                  </a:lnTo>
                  <a:lnTo>
                    <a:pt x="902286" y="204223"/>
                  </a:lnTo>
                  <a:lnTo>
                    <a:pt x="947990" y="228458"/>
                  </a:lnTo>
                  <a:lnTo>
                    <a:pt x="987430" y="254246"/>
                  </a:lnTo>
                  <a:lnTo>
                    <a:pt x="1020125" y="281012"/>
                  </a:lnTo>
                  <a:lnTo>
                    <a:pt x="1063355" y="335177"/>
                  </a:lnTo>
                  <a:lnTo>
                    <a:pt x="1073825" y="386350"/>
                  </a:lnTo>
                  <a:lnTo>
                    <a:pt x="1065678" y="409924"/>
                  </a:lnTo>
                  <a:lnTo>
                    <a:pt x="1023973" y="452853"/>
                  </a:lnTo>
                  <a:lnTo>
                    <a:pt x="952581" y="487429"/>
                  </a:lnTo>
                  <a:lnTo>
                    <a:pt x="907323" y="500561"/>
                  </a:lnTo>
                  <a:lnTo>
                    <a:pt x="856530" y="510377"/>
                  </a:lnTo>
                  <a:lnTo>
                    <a:pt x="800831" y="516468"/>
                  </a:lnTo>
                  <a:lnTo>
                    <a:pt x="740853" y="518424"/>
                  </a:lnTo>
                  <a:lnTo>
                    <a:pt x="1179462" y="518424"/>
                  </a:lnTo>
                  <a:lnTo>
                    <a:pt x="1196460" y="404679"/>
                  </a:lnTo>
                  <a:lnTo>
                    <a:pt x="1198496" y="369511"/>
                  </a:lnTo>
                  <a:lnTo>
                    <a:pt x="1194226" y="334747"/>
                  </a:lnTo>
                  <a:lnTo>
                    <a:pt x="1167822" y="267240"/>
                  </a:lnTo>
                  <a:lnTo>
                    <a:pt x="1146216" y="234902"/>
                  </a:lnTo>
                  <a:lnTo>
                    <a:pt x="1119358" y="203778"/>
                  </a:lnTo>
                  <a:lnTo>
                    <a:pt x="1087512" y="174069"/>
                  </a:lnTo>
                  <a:lnTo>
                    <a:pt x="1050942" y="145979"/>
                  </a:lnTo>
                  <a:lnTo>
                    <a:pt x="1016891" y="124179"/>
                  </a:lnTo>
                  <a:close/>
                </a:path>
              </a:pathLst>
            </a:custGeom>
            <a:solidFill>
              <a:srgbClr val="1228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6798509" y="6434877"/>
              <a:ext cx="1038860" cy="1527810"/>
            </a:xfrm>
            <a:custGeom>
              <a:avLst/>
              <a:gdLst/>
              <a:ahLst/>
              <a:cxnLst/>
              <a:rect l="l" t="t" r="r" b="b"/>
              <a:pathLst>
                <a:path w="1038859" h="1527809">
                  <a:moveTo>
                    <a:pt x="519308" y="0"/>
                  </a:moveTo>
                  <a:lnTo>
                    <a:pt x="472040" y="2122"/>
                  </a:lnTo>
                  <a:lnTo>
                    <a:pt x="425961" y="8366"/>
                  </a:lnTo>
                  <a:lnTo>
                    <a:pt x="381255" y="18550"/>
                  </a:lnTo>
                  <a:lnTo>
                    <a:pt x="338104" y="32489"/>
                  </a:lnTo>
                  <a:lnTo>
                    <a:pt x="296692" y="50000"/>
                  </a:lnTo>
                  <a:lnTo>
                    <a:pt x="257202" y="70900"/>
                  </a:lnTo>
                  <a:lnTo>
                    <a:pt x="219819" y="95006"/>
                  </a:lnTo>
                  <a:lnTo>
                    <a:pt x="184724" y="122134"/>
                  </a:lnTo>
                  <a:lnTo>
                    <a:pt x="152101" y="152101"/>
                  </a:lnTo>
                  <a:lnTo>
                    <a:pt x="122134" y="184724"/>
                  </a:lnTo>
                  <a:lnTo>
                    <a:pt x="95006" y="219819"/>
                  </a:lnTo>
                  <a:lnTo>
                    <a:pt x="70900" y="257202"/>
                  </a:lnTo>
                  <a:lnTo>
                    <a:pt x="50000" y="296692"/>
                  </a:lnTo>
                  <a:lnTo>
                    <a:pt x="32489" y="338104"/>
                  </a:lnTo>
                  <a:lnTo>
                    <a:pt x="18550" y="381255"/>
                  </a:lnTo>
                  <a:lnTo>
                    <a:pt x="8366" y="425961"/>
                  </a:lnTo>
                  <a:lnTo>
                    <a:pt x="2122" y="472040"/>
                  </a:lnTo>
                  <a:lnTo>
                    <a:pt x="0" y="519308"/>
                  </a:lnTo>
                  <a:lnTo>
                    <a:pt x="2570" y="571272"/>
                  </a:lnTo>
                  <a:lnTo>
                    <a:pt x="10117" y="621770"/>
                  </a:lnTo>
                  <a:lnTo>
                    <a:pt x="22393" y="670558"/>
                  </a:lnTo>
                  <a:lnTo>
                    <a:pt x="39151" y="717396"/>
                  </a:lnTo>
                  <a:lnTo>
                    <a:pt x="60144" y="762039"/>
                  </a:lnTo>
                  <a:lnTo>
                    <a:pt x="66889" y="774383"/>
                  </a:lnTo>
                  <a:lnTo>
                    <a:pt x="73871" y="786388"/>
                  </a:lnTo>
                  <a:lnTo>
                    <a:pt x="81167" y="798192"/>
                  </a:lnTo>
                  <a:lnTo>
                    <a:pt x="88772" y="809781"/>
                  </a:lnTo>
                  <a:lnTo>
                    <a:pt x="519308" y="1527477"/>
                  </a:lnTo>
                  <a:lnTo>
                    <a:pt x="930108" y="842681"/>
                  </a:lnTo>
                  <a:lnTo>
                    <a:pt x="519308" y="842681"/>
                  </a:lnTo>
                  <a:lnTo>
                    <a:pt x="471523" y="839174"/>
                  </a:lnTo>
                  <a:lnTo>
                    <a:pt x="425915" y="828989"/>
                  </a:lnTo>
                  <a:lnTo>
                    <a:pt x="382984" y="812625"/>
                  </a:lnTo>
                  <a:lnTo>
                    <a:pt x="343230" y="790583"/>
                  </a:lnTo>
                  <a:lnTo>
                    <a:pt x="307153" y="763362"/>
                  </a:lnTo>
                  <a:lnTo>
                    <a:pt x="275254" y="731463"/>
                  </a:lnTo>
                  <a:lnTo>
                    <a:pt x="248034" y="695387"/>
                  </a:lnTo>
                  <a:lnTo>
                    <a:pt x="225991" y="655633"/>
                  </a:lnTo>
                  <a:lnTo>
                    <a:pt x="209627" y="612702"/>
                  </a:lnTo>
                  <a:lnTo>
                    <a:pt x="199442" y="567093"/>
                  </a:lnTo>
                  <a:lnTo>
                    <a:pt x="195936" y="519308"/>
                  </a:lnTo>
                  <a:lnTo>
                    <a:pt x="199442" y="471524"/>
                  </a:lnTo>
                  <a:lnTo>
                    <a:pt x="209627" y="425917"/>
                  </a:lnTo>
                  <a:lnTo>
                    <a:pt x="225991" y="382986"/>
                  </a:lnTo>
                  <a:lnTo>
                    <a:pt x="248034" y="343232"/>
                  </a:lnTo>
                  <a:lnTo>
                    <a:pt x="275254" y="307155"/>
                  </a:lnTo>
                  <a:lnTo>
                    <a:pt x="307153" y="275256"/>
                  </a:lnTo>
                  <a:lnTo>
                    <a:pt x="343230" y="248035"/>
                  </a:lnTo>
                  <a:lnTo>
                    <a:pt x="382984" y="225992"/>
                  </a:lnTo>
                  <a:lnTo>
                    <a:pt x="425915" y="209628"/>
                  </a:lnTo>
                  <a:lnTo>
                    <a:pt x="471523" y="199442"/>
                  </a:lnTo>
                  <a:lnTo>
                    <a:pt x="519308" y="195936"/>
                  </a:lnTo>
                  <a:lnTo>
                    <a:pt x="925150" y="195936"/>
                  </a:lnTo>
                  <a:lnTo>
                    <a:pt x="916483" y="184724"/>
                  </a:lnTo>
                  <a:lnTo>
                    <a:pt x="886516" y="152101"/>
                  </a:lnTo>
                  <a:lnTo>
                    <a:pt x="853893" y="122134"/>
                  </a:lnTo>
                  <a:lnTo>
                    <a:pt x="818798" y="95006"/>
                  </a:lnTo>
                  <a:lnTo>
                    <a:pt x="781414" y="70900"/>
                  </a:lnTo>
                  <a:lnTo>
                    <a:pt x="741925" y="50000"/>
                  </a:lnTo>
                  <a:lnTo>
                    <a:pt x="700513" y="32489"/>
                  </a:lnTo>
                  <a:lnTo>
                    <a:pt x="657362" y="18550"/>
                  </a:lnTo>
                  <a:lnTo>
                    <a:pt x="612655" y="8366"/>
                  </a:lnTo>
                  <a:lnTo>
                    <a:pt x="566576" y="2122"/>
                  </a:lnTo>
                  <a:lnTo>
                    <a:pt x="519308" y="0"/>
                  </a:lnTo>
                  <a:close/>
                </a:path>
                <a:path w="1038859" h="1527809">
                  <a:moveTo>
                    <a:pt x="925150" y="195936"/>
                  </a:moveTo>
                  <a:lnTo>
                    <a:pt x="519308" y="195936"/>
                  </a:lnTo>
                  <a:lnTo>
                    <a:pt x="567093" y="199442"/>
                  </a:lnTo>
                  <a:lnTo>
                    <a:pt x="612701" y="209628"/>
                  </a:lnTo>
                  <a:lnTo>
                    <a:pt x="655632" y="225992"/>
                  </a:lnTo>
                  <a:lnTo>
                    <a:pt x="695385" y="248035"/>
                  </a:lnTo>
                  <a:lnTo>
                    <a:pt x="731461" y="275256"/>
                  </a:lnTo>
                  <a:lnTo>
                    <a:pt x="763359" y="307155"/>
                  </a:lnTo>
                  <a:lnTo>
                    <a:pt x="790579" y="343232"/>
                  </a:lnTo>
                  <a:lnTo>
                    <a:pt x="812621" y="382986"/>
                  </a:lnTo>
                  <a:lnTo>
                    <a:pt x="828994" y="425961"/>
                  </a:lnTo>
                  <a:lnTo>
                    <a:pt x="839169" y="471524"/>
                  </a:lnTo>
                  <a:lnTo>
                    <a:pt x="842675" y="519308"/>
                  </a:lnTo>
                  <a:lnTo>
                    <a:pt x="839169" y="567093"/>
                  </a:lnTo>
                  <a:lnTo>
                    <a:pt x="828984" y="612702"/>
                  </a:lnTo>
                  <a:lnTo>
                    <a:pt x="812621" y="655633"/>
                  </a:lnTo>
                  <a:lnTo>
                    <a:pt x="790579" y="695387"/>
                  </a:lnTo>
                  <a:lnTo>
                    <a:pt x="763359" y="731463"/>
                  </a:lnTo>
                  <a:lnTo>
                    <a:pt x="731461" y="763362"/>
                  </a:lnTo>
                  <a:lnTo>
                    <a:pt x="695385" y="790583"/>
                  </a:lnTo>
                  <a:lnTo>
                    <a:pt x="655632" y="812625"/>
                  </a:lnTo>
                  <a:lnTo>
                    <a:pt x="612701" y="828989"/>
                  </a:lnTo>
                  <a:lnTo>
                    <a:pt x="567093" y="839174"/>
                  </a:lnTo>
                  <a:lnTo>
                    <a:pt x="519308" y="842681"/>
                  </a:lnTo>
                  <a:lnTo>
                    <a:pt x="930108" y="842681"/>
                  </a:lnTo>
                  <a:lnTo>
                    <a:pt x="949850" y="809771"/>
                  </a:lnTo>
                  <a:lnTo>
                    <a:pt x="957450" y="798187"/>
                  </a:lnTo>
                  <a:lnTo>
                    <a:pt x="964741" y="786387"/>
                  </a:lnTo>
                  <a:lnTo>
                    <a:pt x="971728" y="774375"/>
                  </a:lnTo>
                  <a:lnTo>
                    <a:pt x="978483" y="762039"/>
                  </a:lnTo>
                  <a:lnTo>
                    <a:pt x="999464" y="717396"/>
                  </a:lnTo>
                  <a:lnTo>
                    <a:pt x="1016222" y="670558"/>
                  </a:lnTo>
                  <a:lnTo>
                    <a:pt x="1028498" y="621770"/>
                  </a:lnTo>
                  <a:lnTo>
                    <a:pt x="1036046" y="571272"/>
                  </a:lnTo>
                  <a:lnTo>
                    <a:pt x="1038617" y="519308"/>
                  </a:lnTo>
                  <a:lnTo>
                    <a:pt x="1036495" y="472040"/>
                  </a:lnTo>
                  <a:lnTo>
                    <a:pt x="1030240" y="425917"/>
                  </a:lnTo>
                  <a:lnTo>
                    <a:pt x="1020067" y="381255"/>
                  </a:lnTo>
                  <a:lnTo>
                    <a:pt x="1006128" y="338104"/>
                  </a:lnTo>
                  <a:lnTo>
                    <a:pt x="988617" y="296692"/>
                  </a:lnTo>
                  <a:lnTo>
                    <a:pt x="967717" y="257202"/>
                  </a:lnTo>
                  <a:lnTo>
                    <a:pt x="943611" y="219819"/>
                  </a:lnTo>
                  <a:lnTo>
                    <a:pt x="925150" y="195936"/>
                  </a:lnTo>
                  <a:close/>
                </a:path>
              </a:pathLst>
            </a:custGeom>
            <a:solidFill>
              <a:srgbClr val="F049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8" name="object 28"/>
          <p:cNvGrpSpPr/>
          <p:nvPr/>
        </p:nvGrpSpPr>
        <p:grpSpPr>
          <a:xfrm>
            <a:off x="18120177" y="4550118"/>
            <a:ext cx="1198880" cy="2350770"/>
            <a:chOff x="18120177" y="4550118"/>
            <a:chExt cx="1198880" cy="2350770"/>
          </a:xfrm>
        </p:grpSpPr>
        <p:sp>
          <p:nvSpPr>
            <p:cNvPr id="29" name="object 29"/>
            <p:cNvSpPr/>
            <p:nvPr/>
          </p:nvSpPr>
          <p:spPr>
            <a:xfrm>
              <a:off x="18120177" y="5732237"/>
              <a:ext cx="1198880" cy="1168400"/>
            </a:xfrm>
            <a:custGeom>
              <a:avLst/>
              <a:gdLst/>
              <a:ahLst/>
              <a:cxnLst/>
              <a:rect l="l" t="t" r="r" b="b"/>
              <a:pathLst>
                <a:path w="1198880" h="1168400">
                  <a:moveTo>
                    <a:pt x="696145" y="0"/>
                  </a:moveTo>
                  <a:lnTo>
                    <a:pt x="637403" y="223"/>
                  </a:lnTo>
                  <a:lnTo>
                    <a:pt x="576482" y="4074"/>
                  </a:lnTo>
                  <a:lnTo>
                    <a:pt x="513695" y="11670"/>
                  </a:lnTo>
                  <a:lnTo>
                    <a:pt x="451432" y="22763"/>
                  </a:lnTo>
                  <a:lnTo>
                    <a:pt x="392049" y="36891"/>
                  </a:lnTo>
                  <a:lnTo>
                    <a:pt x="335809" y="53853"/>
                  </a:lnTo>
                  <a:lnTo>
                    <a:pt x="282976" y="73444"/>
                  </a:lnTo>
                  <a:lnTo>
                    <a:pt x="233814" y="95464"/>
                  </a:lnTo>
                  <a:lnTo>
                    <a:pt x="188585" y="119710"/>
                  </a:lnTo>
                  <a:lnTo>
                    <a:pt x="147553" y="145979"/>
                  </a:lnTo>
                  <a:lnTo>
                    <a:pt x="110983" y="174069"/>
                  </a:lnTo>
                  <a:lnTo>
                    <a:pt x="79137" y="203778"/>
                  </a:lnTo>
                  <a:lnTo>
                    <a:pt x="52279" y="234902"/>
                  </a:lnTo>
                  <a:lnTo>
                    <a:pt x="30673" y="267240"/>
                  </a:lnTo>
                  <a:lnTo>
                    <a:pt x="4270" y="334747"/>
                  </a:lnTo>
                  <a:lnTo>
                    <a:pt x="0" y="369511"/>
                  </a:lnTo>
                  <a:lnTo>
                    <a:pt x="2035" y="404679"/>
                  </a:lnTo>
                  <a:lnTo>
                    <a:pt x="80582" y="930271"/>
                  </a:lnTo>
                  <a:lnTo>
                    <a:pt x="103167" y="996499"/>
                  </a:lnTo>
                  <a:lnTo>
                    <a:pt x="148155" y="1053340"/>
                  </a:lnTo>
                  <a:lnTo>
                    <a:pt x="178272" y="1077949"/>
                  </a:lnTo>
                  <a:lnTo>
                    <a:pt x="213056" y="1099862"/>
                  </a:lnTo>
                  <a:lnTo>
                    <a:pt x="252197" y="1118962"/>
                  </a:lnTo>
                  <a:lnTo>
                    <a:pt x="295383" y="1135133"/>
                  </a:lnTo>
                  <a:lnTo>
                    <a:pt x="342302" y="1148258"/>
                  </a:lnTo>
                  <a:lnTo>
                    <a:pt x="392643" y="1158221"/>
                  </a:lnTo>
                  <a:lnTo>
                    <a:pt x="446096" y="1164905"/>
                  </a:lnTo>
                  <a:lnTo>
                    <a:pt x="502348" y="1168194"/>
                  </a:lnTo>
                  <a:lnTo>
                    <a:pt x="561090" y="1167972"/>
                  </a:lnTo>
                  <a:lnTo>
                    <a:pt x="622009" y="1164121"/>
                  </a:lnTo>
                  <a:lnTo>
                    <a:pt x="684794" y="1156526"/>
                  </a:lnTo>
                  <a:lnTo>
                    <a:pt x="747059" y="1145433"/>
                  </a:lnTo>
                  <a:lnTo>
                    <a:pt x="806444" y="1131305"/>
                  </a:lnTo>
                  <a:lnTo>
                    <a:pt x="862685" y="1114343"/>
                  </a:lnTo>
                  <a:lnTo>
                    <a:pt x="915519" y="1094751"/>
                  </a:lnTo>
                  <a:lnTo>
                    <a:pt x="964683" y="1072731"/>
                  </a:lnTo>
                  <a:lnTo>
                    <a:pt x="1009912" y="1048485"/>
                  </a:lnTo>
                  <a:lnTo>
                    <a:pt x="1016893" y="1044015"/>
                  </a:lnTo>
                  <a:lnTo>
                    <a:pt x="536192" y="1044015"/>
                  </a:lnTo>
                  <a:lnTo>
                    <a:pt x="476215" y="1042059"/>
                  </a:lnTo>
                  <a:lnTo>
                    <a:pt x="420515" y="1035969"/>
                  </a:lnTo>
                  <a:lnTo>
                    <a:pt x="369718" y="1026151"/>
                  </a:lnTo>
                  <a:lnTo>
                    <a:pt x="324465" y="1013020"/>
                  </a:lnTo>
                  <a:lnTo>
                    <a:pt x="285372" y="996981"/>
                  </a:lnTo>
                  <a:lnTo>
                    <a:pt x="228195" y="957819"/>
                  </a:lnTo>
                  <a:lnTo>
                    <a:pt x="203223" y="911941"/>
                  </a:lnTo>
                  <a:lnTo>
                    <a:pt x="154282" y="584491"/>
                  </a:lnTo>
                  <a:lnTo>
                    <a:pt x="795351" y="584491"/>
                  </a:lnTo>
                  <a:lnTo>
                    <a:pt x="825110" y="573883"/>
                  </a:lnTo>
                  <a:lnTo>
                    <a:pt x="872359" y="553700"/>
                  </a:lnTo>
                  <a:lnTo>
                    <a:pt x="916181" y="531488"/>
                  </a:lnTo>
                  <a:lnTo>
                    <a:pt x="937985" y="518424"/>
                  </a:lnTo>
                  <a:lnTo>
                    <a:pt x="457643" y="518424"/>
                  </a:lnTo>
                  <a:lnTo>
                    <a:pt x="397665" y="516468"/>
                  </a:lnTo>
                  <a:lnTo>
                    <a:pt x="341965" y="510377"/>
                  </a:lnTo>
                  <a:lnTo>
                    <a:pt x="291172" y="500561"/>
                  </a:lnTo>
                  <a:lnTo>
                    <a:pt x="245915" y="487429"/>
                  </a:lnTo>
                  <a:lnTo>
                    <a:pt x="206822" y="471390"/>
                  </a:lnTo>
                  <a:lnTo>
                    <a:pt x="149645" y="432228"/>
                  </a:lnTo>
                  <a:lnTo>
                    <a:pt x="124670" y="386350"/>
                  </a:lnTo>
                  <a:lnTo>
                    <a:pt x="125568" y="361425"/>
                  </a:lnTo>
                  <a:lnTo>
                    <a:pt x="152899" y="308181"/>
                  </a:lnTo>
                  <a:lnTo>
                    <a:pt x="211063" y="254246"/>
                  </a:lnTo>
                  <a:lnTo>
                    <a:pt x="250504" y="228458"/>
                  </a:lnTo>
                  <a:lnTo>
                    <a:pt x="296208" y="204223"/>
                  </a:lnTo>
                  <a:lnTo>
                    <a:pt x="347694" y="182115"/>
                  </a:lnTo>
                  <a:lnTo>
                    <a:pt x="404479" y="162710"/>
                  </a:lnTo>
                  <a:lnTo>
                    <a:pt x="466083" y="146584"/>
                  </a:lnTo>
                  <a:lnTo>
                    <a:pt x="532024" y="134311"/>
                  </a:lnTo>
                  <a:lnTo>
                    <a:pt x="598671" y="126768"/>
                  </a:lnTo>
                  <a:lnTo>
                    <a:pt x="662298" y="124179"/>
                  </a:lnTo>
                  <a:lnTo>
                    <a:pt x="1058968" y="124179"/>
                  </a:lnTo>
                  <a:lnTo>
                    <a:pt x="1050341" y="114849"/>
                  </a:lnTo>
                  <a:lnTo>
                    <a:pt x="1020224" y="90241"/>
                  </a:lnTo>
                  <a:lnTo>
                    <a:pt x="985439" y="68329"/>
                  </a:lnTo>
                  <a:lnTo>
                    <a:pt x="946299" y="49230"/>
                  </a:lnTo>
                  <a:lnTo>
                    <a:pt x="903113" y="33059"/>
                  </a:lnTo>
                  <a:lnTo>
                    <a:pt x="856194" y="19935"/>
                  </a:lnTo>
                  <a:lnTo>
                    <a:pt x="805852" y="9972"/>
                  </a:lnTo>
                  <a:lnTo>
                    <a:pt x="752399" y="3288"/>
                  </a:lnTo>
                  <a:lnTo>
                    <a:pt x="696145" y="0"/>
                  </a:lnTo>
                  <a:close/>
                </a:path>
                <a:path w="1198880" h="1168400">
                  <a:moveTo>
                    <a:pt x="1150262" y="454374"/>
                  </a:moveTo>
                  <a:lnTo>
                    <a:pt x="1024889" y="454374"/>
                  </a:lnTo>
                  <a:lnTo>
                    <a:pt x="1073824" y="781825"/>
                  </a:lnTo>
                  <a:lnTo>
                    <a:pt x="1072926" y="806752"/>
                  </a:lnTo>
                  <a:lnTo>
                    <a:pt x="1045595" y="860000"/>
                  </a:lnTo>
                  <a:lnTo>
                    <a:pt x="987429" y="913940"/>
                  </a:lnTo>
                  <a:lnTo>
                    <a:pt x="947988" y="939731"/>
                  </a:lnTo>
                  <a:lnTo>
                    <a:pt x="902283" y="963968"/>
                  </a:lnTo>
                  <a:lnTo>
                    <a:pt x="850797" y="986078"/>
                  </a:lnTo>
                  <a:lnTo>
                    <a:pt x="794010" y="1005484"/>
                  </a:lnTo>
                  <a:lnTo>
                    <a:pt x="732406" y="1021612"/>
                  </a:lnTo>
                  <a:lnTo>
                    <a:pt x="666465" y="1033885"/>
                  </a:lnTo>
                  <a:lnTo>
                    <a:pt x="599819" y="1041427"/>
                  </a:lnTo>
                  <a:lnTo>
                    <a:pt x="536192" y="1044015"/>
                  </a:lnTo>
                  <a:lnTo>
                    <a:pt x="1016893" y="1044015"/>
                  </a:lnTo>
                  <a:lnTo>
                    <a:pt x="1050944" y="1022215"/>
                  </a:lnTo>
                  <a:lnTo>
                    <a:pt x="1087515" y="994124"/>
                  </a:lnTo>
                  <a:lnTo>
                    <a:pt x="1119361" y="964415"/>
                  </a:lnTo>
                  <a:lnTo>
                    <a:pt x="1146218" y="933289"/>
                  </a:lnTo>
                  <a:lnTo>
                    <a:pt x="1167824" y="900950"/>
                  </a:lnTo>
                  <a:lnTo>
                    <a:pt x="1194227" y="833439"/>
                  </a:lnTo>
                  <a:lnTo>
                    <a:pt x="1198496" y="798672"/>
                  </a:lnTo>
                  <a:lnTo>
                    <a:pt x="1196459" y="763501"/>
                  </a:lnTo>
                  <a:lnTo>
                    <a:pt x="1150262" y="454374"/>
                  </a:lnTo>
                  <a:close/>
                </a:path>
                <a:path w="1198880" h="1168400">
                  <a:moveTo>
                    <a:pt x="795351" y="584491"/>
                  </a:moveTo>
                  <a:lnTo>
                    <a:pt x="154282" y="584491"/>
                  </a:lnTo>
                  <a:lnTo>
                    <a:pt x="193073" y="601158"/>
                  </a:lnTo>
                  <a:lnTo>
                    <a:pt x="235327" y="615178"/>
                  </a:lnTo>
                  <a:lnTo>
                    <a:pt x="280784" y="626450"/>
                  </a:lnTo>
                  <a:lnTo>
                    <a:pt x="329184" y="634879"/>
                  </a:lnTo>
                  <a:lnTo>
                    <a:pt x="380268" y="640366"/>
                  </a:lnTo>
                  <a:lnTo>
                    <a:pt x="433776" y="642812"/>
                  </a:lnTo>
                  <a:lnTo>
                    <a:pt x="489447" y="642121"/>
                  </a:lnTo>
                  <a:lnTo>
                    <a:pt x="547023" y="638194"/>
                  </a:lnTo>
                  <a:lnTo>
                    <a:pt x="606242" y="630934"/>
                  </a:lnTo>
                  <a:lnTo>
                    <a:pt x="665001" y="620563"/>
                  </a:lnTo>
                  <a:lnTo>
                    <a:pt x="721212" y="607484"/>
                  </a:lnTo>
                  <a:lnTo>
                    <a:pt x="774655" y="591868"/>
                  </a:lnTo>
                  <a:lnTo>
                    <a:pt x="795351" y="584491"/>
                  </a:lnTo>
                  <a:close/>
                </a:path>
                <a:path w="1198880" h="1168400">
                  <a:moveTo>
                    <a:pt x="1058968" y="124179"/>
                  </a:moveTo>
                  <a:lnTo>
                    <a:pt x="662298" y="124179"/>
                  </a:lnTo>
                  <a:lnTo>
                    <a:pt x="722276" y="126133"/>
                  </a:lnTo>
                  <a:lnTo>
                    <a:pt x="777976" y="132221"/>
                  </a:lnTo>
                  <a:lnTo>
                    <a:pt x="828774" y="142036"/>
                  </a:lnTo>
                  <a:lnTo>
                    <a:pt x="874027" y="155165"/>
                  </a:lnTo>
                  <a:lnTo>
                    <a:pt x="913121" y="171202"/>
                  </a:lnTo>
                  <a:lnTo>
                    <a:pt x="970299" y="210361"/>
                  </a:lnTo>
                  <a:lnTo>
                    <a:pt x="995272" y="256239"/>
                  </a:lnTo>
                  <a:lnTo>
                    <a:pt x="994373" y="281164"/>
                  </a:lnTo>
                  <a:lnTo>
                    <a:pt x="967042" y="334411"/>
                  </a:lnTo>
                  <a:lnTo>
                    <a:pt x="908877" y="388349"/>
                  </a:lnTo>
                  <a:lnTo>
                    <a:pt x="869436" y="414140"/>
                  </a:lnTo>
                  <a:lnTo>
                    <a:pt x="823732" y="438377"/>
                  </a:lnTo>
                  <a:lnTo>
                    <a:pt x="772246" y="460487"/>
                  </a:lnTo>
                  <a:lnTo>
                    <a:pt x="715461" y="479893"/>
                  </a:lnTo>
                  <a:lnTo>
                    <a:pt x="653857" y="496020"/>
                  </a:lnTo>
                  <a:lnTo>
                    <a:pt x="587918" y="508294"/>
                  </a:lnTo>
                  <a:lnTo>
                    <a:pt x="521270" y="515836"/>
                  </a:lnTo>
                  <a:lnTo>
                    <a:pt x="457643" y="518424"/>
                  </a:lnTo>
                  <a:lnTo>
                    <a:pt x="937985" y="518424"/>
                  </a:lnTo>
                  <a:lnTo>
                    <a:pt x="956356" y="507417"/>
                  </a:lnTo>
                  <a:lnTo>
                    <a:pt x="992665" y="481656"/>
                  </a:lnTo>
                  <a:lnTo>
                    <a:pt x="1024889" y="454374"/>
                  </a:lnTo>
                  <a:lnTo>
                    <a:pt x="1150262" y="454374"/>
                  </a:lnTo>
                  <a:lnTo>
                    <a:pt x="1117912" y="237910"/>
                  </a:lnTo>
                  <a:lnTo>
                    <a:pt x="1109576" y="203683"/>
                  </a:lnTo>
                  <a:lnTo>
                    <a:pt x="1095328" y="171686"/>
                  </a:lnTo>
                  <a:lnTo>
                    <a:pt x="1075478" y="142035"/>
                  </a:lnTo>
                  <a:lnTo>
                    <a:pt x="1058968" y="124179"/>
                  </a:lnTo>
                  <a:close/>
                </a:path>
              </a:pathLst>
            </a:custGeom>
            <a:solidFill>
              <a:srgbClr val="1228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8141239" y="4550118"/>
              <a:ext cx="1038860" cy="1527810"/>
            </a:xfrm>
            <a:custGeom>
              <a:avLst/>
              <a:gdLst/>
              <a:ahLst/>
              <a:cxnLst/>
              <a:rect l="l" t="t" r="r" b="b"/>
              <a:pathLst>
                <a:path w="1038859" h="1527810">
                  <a:moveTo>
                    <a:pt x="519308" y="0"/>
                  </a:moveTo>
                  <a:lnTo>
                    <a:pt x="472040" y="2122"/>
                  </a:lnTo>
                  <a:lnTo>
                    <a:pt x="425961" y="8366"/>
                  </a:lnTo>
                  <a:lnTo>
                    <a:pt x="381255" y="18550"/>
                  </a:lnTo>
                  <a:lnTo>
                    <a:pt x="338104" y="32489"/>
                  </a:lnTo>
                  <a:lnTo>
                    <a:pt x="296692" y="50000"/>
                  </a:lnTo>
                  <a:lnTo>
                    <a:pt x="257202" y="70900"/>
                  </a:lnTo>
                  <a:lnTo>
                    <a:pt x="219819" y="95006"/>
                  </a:lnTo>
                  <a:lnTo>
                    <a:pt x="184724" y="122134"/>
                  </a:lnTo>
                  <a:lnTo>
                    <a:pt x="152101" y="152101"/>
                  </a:lnTo>
                  <a:lnTo>
                    <a:pt x="122134" y="184724"/>
                  </a:lnTo>
                  <a:lnTo>
                    <a:pt x="95006" y="219819"/>
                  </a:lnTo>
                  <a:lnTo>
                    <a:pt x="70900" y="257202"/>
                  </a:lnTo>
                  <a:lnTo>
                    <a:pt x="50000" y="296692"/>
                  </a:lnTo>
                  <a:lnTo>
                    <a:pt x="32489" y="338104"/>
                  </a:lnTo>
                  <a:lnTo>
                    <a:pt x="18550" y="381255"/>
                  </a:lnTo>
                  <a:lnTo>
                    <a:pt x="8366" y="425961"/>
                  </a:lnTo>
                  <a:lnTo>
                    <a:pt x="2122" y="472040"/>
                  </a:lnTo>
                  <a:lnTo>
                    <a:pt x="0" y="519308"/>
                  </a:lnTo>
                  <a:lnTo>
                    <a:pt x="2570" y="571272"/>
                  </a:lnTo>
                  <a:lnTo>
                    <a:pt x="10118" y="621770"/>
                  </a:lnTo>
                  <a:lnTo>
                    <a:pt x="22395" y="670558"/>
                  </a:lnTo>
                  <a:lnTo>
                    <a:pt x="39153" y="717396"/>
                  </a:lnTo>
                  <a:lnTo>
                    <a:pt x="60144" y="762039"/>
                  </a:lnTo>
                  <a:lnTo>
                    <a:pt x="66893" y="774383"/>
                  </a:lnTo>
                  <a:lnTo>
                    <a:pt x="73876" y="786388"/>
                  </a:lnTo>
                  <a:lnTo>
                    <a:pt x="81170" y="798192"/>
                  </a:lnTo>
                  <a:lnTo>
                    <a:pt x="88773" y="809781"/>
                  </a:lnTo>
                  <a:lnTo>
                    <a:pt x="519308" y="1527477"/>
                  </a:lnTo>
                  <a:lnTo>
                    <a:pt x="930109" y="842681"/>
                  </a:lnTo>
                  <a:lnTo>
                    <a:pt x="519308" y="842681"/>
                  </a:lnTo>
                  <a:lnTo>
                    <a:pt x="471523" y="839174"/>
                  </a:lnTo>
                  <a:lnTo>
                    <a:pt x="425915" y="828989"/>
                  </a:lnTo>
                  <a:lnTo>
                    <a:pt x="382985" y="812625"/>
                  </a:lnTo>
                  <a:lnTo>
                    <a:pt x="343231" y="790583"/>
                  </a:lnTo>
                  <a:lnTo>
                    <a:pt x="307155" y="763362"/>
                  </a:lnTo>
                  <a:lnTo>
                    <a:pt x="275257" y="731463"/>
                  </a:lnTo>
                  <a:lnTo>
                    <a:pt x="248037" y="695387"/>
                  </a:lnTo>
                  <a:lnTo>
                    <a:pt x="225996" y="655633"/>
                  </a:lnTo>
                  <a:lnTo>
                    <a:pt x="209632" y="612702"/>
                  </a:lnTo>
                  <a:lnTo>
                    <a:pt x="199447" y="567093"/>
                  </a:lnTo>
                  <a:lnTo>
                    <a:pt x="195941" y="519308"/>
                  </a:lnTo>
                  <a:lnTo>
                    <a:pt x="199447" y="471524"/>
                  </a:lnTo>
                  <a:lnTo>
                    <a:pt x="209632" y="425917"/>
                  </a:lnTo>
                  <a:lnTo>
                    <a:pt x="225996" y="382986"/>
                  </a:lnTo>
                  <a:lnTo>
                    <a:pt x="248037" y="343232"/>
                  </a:lnTo>
                  <a:lnTo>
                    <a:pt x="275257" y="307155"/>
                  </a:lnTo>
                  <a:lnTo>
                    <a:pt x="307155" y="275256"/>
                  </a:lnTo>
                  <a:lnTo>
                    <a:pt x="343231" y="248035"/>
                  </a:lnTo>
                  <a:lnTo>
                    <a:pt x="382985" y="225992"/>
                  </a:lnTo>
                  <a:lnTo>
                    <a:pt x="425915" y="209628"/>
                  </a:lnTo>
                  <a:lnTo>
                    <a:pt x="471523" y="199442"/>
                  </a:lnTo>
                  <a:lnTo>
                    <a:pt x="519308" y="195936"/>
                  </a:lnTo>
                  <a:lnTo>
                    <a:pt x="925150" y="195936"/>
                  </a:lnTo>
                  <a:lnTo>
                    <a:pt x="916483" y="184724"/>
                  </a:lnTo>
                  <a:lnTo>
                    <a:pt x="886516" y="152101"/>
                  </a:lnTo>
                  <a:lnTo>
                    <a:pt x="853893" y="122134"/>
                  </a:lnTo>
                  <a:lnTo>
                    <a:pt x="818798" y="95006"/>
                  </a:lnTo>
                  <a:lnTo>
                    <a:pt x="781414" y="70900"/>
                  </a:lnTo>
                  <a:lnTo>
                    <a:pt x="741925" y="50000"/>
                  </a:lnTo>
                  <a:lnTo>
                    <a:pt x="700513" y="32489"/>
                  </a:lnTo>
                  <a:lnTo>
                    <a:pt x="657362" y="18550"/>
                  </a:lnTo>
                  <a:lnTo>
                    <a:pt x="612655" y="8366"/>
                  </a:lnTo>
                  <a:lnTo>
                    <a:pt x="566576" y="2122"/>
                  </a:lnTo>
                  <a:lnTo>
                    <a:pt x="519308" y="0"/>
                  </a:lnTo>
                  <a:close/>
                </a:path>
                <a:path w="1038859" h="1527810">
                  <a:moveTo>
                    <a:pt x="925150" y="195936"/>
                  </a:moveTo>
                  <a:lnTo>
                    <a:pt x="519308" y="195936"/>
                  </a:lnTo>
                  <a:lnTo>
                    <a:pt x="567093" y="199442"/>
                  </a:lnTo>
                  <a:lnTo>
                    <a:pt x="612702" y="209628"/>
                  </a:lnTo>
                  <a:lnTo>
                    <a:pt x="655633" y="225992"/>
                  </a:lnTo>
                  <a:lnTo>
                    <a:pt x="695387" y="248035"/>
                  </a:lnTo>
                  <a:lnTo>
                    <a:pt x="731463" y="275256"/>
                  </a:lnTo>
                  <a:lnTo>
                    <a:pt x="763362" y="307155"/>
                  </a:lnTo>
                  <a:lnTo>
                    <a:pt x="790583" y="343232"/>
                  </a:lnTo>
                  <a:lnTo>
                    <a:pt x="812625" y="382986"/>
                  </a:lnTo>
                  <a:lnTo>
                    <a:pt x="828999" y="425961"/>
                  </a:lnTo>
                  <a:lnTo>
                    <a:pt x="839174" y="471524"/>
                  </a:lnTo>
                  <a:lnTo>
                    <a:pt x="842681" y="519308"/>
                  </a:lnTo>
                  <a:lnTo>
                    <a:pt x="839174" y="567093"/>
                  </a:lnTo>
                  <a:lnTo>
                    <a:pt x="828989" y="612702"/>
                  </a:lnTo>
                  <a:lnTo>
                    <a:pt x="812625" y="655633"/>
                  </a:lnTo>
                  <a:lnTo>
                    <a:pt x="790583" y="695387"/>
                  </a:lnTo>
                  <a:lnTo>
                    <a:pt x="763362" y="731463"/>
                  </a:lnTo>
                  <a:lnTo>
                    <a:pt x="731463" y="763362"/>
                  </a:lnTo>
                  <a:lnTo>
                    <a:pt x="695387" y="790583"/>
                  </a:lnTo>
                  <a:lnTo>
                    <a:pt x="655633" y="812625"/>
                  </a:lnTo>
                  <a:lnTo>
                    <a:pt x="612702" y="828989"/>
                  </a:lnTo>
                  <a:lnTo>
                    <a:pt x="567093" y="839174"/>
                  </a:lnTo>
                  <a:lnTo>
                    <a:pt x="519308" y="842681"/>
                  </a:lnTo>
                  <a:lnTo>
                    <a:pt x="930109" y="842681"/>
                  </a:lnTo>
                  <a:lnTo>
                    <a:pt x="949852" y="809771"/>
                  </a:lnTo>
                  <a:lnTo>
                    <a:pt x="957453" y="798187"/>
                  </a:lnTo>
                  <a:lnTo>
                    <a:pt x="964746" y="786387"/>
                  </a:lnTo>
                  <a:lnTo>
                    <a:pt x="971732" y="774375"/>
                  </a:lnTo>
                  <a:lnTo>
                    <a:pt x="978483" y="762039"/>
                  </a:lnTo>
                  <a:lnTo>
                    <a:pt x="999464" y="717396"/>
                  </a:lnTo>
                  <a:lnTo>
                    <a:pt x="1016222" y="670558"/>
                  </a:lnTo>
                  <a:lnTo>
                    <a:pt x="1028498" y="621770"/>
                  </a:lnTo>
                  <a:lnTo>
                    <a:pt x="1036046" y="571272"/>
                  </a:lnTo>
                  <a:lnTo>
                    <a:pt x="1038617" y="519308"/>
                  </a:lnTo>
                  <a:lnTo>
                    <a:pt x="1036495" y="472040"/>
                  </a:lnTo>
                  <a:lnTo>
                    <a:pt x="1030240" y="425917"/>
                  </a:lnTo>
                  <a:lnTo>
                    <a:pt x="1020067" y="381255"/>
                  </a:lnTo>
                  <a:lnTo>
                    <a:pt x="1006128" y="338104"/>
                  </a:lnTo>
                  <a:lnTo>
                    <a:pt x="988617" y="296692"/>
                  </a:lnTo>
                  <a:lnTo>
                    <a:pt x="967717" y="257202"/>
                  </a:lnTo>
                  <a:lnTo>
                    <a:pt x="943611" y="219819"/>
                  </a:lnTo>
                  <a:lnTo>
                    <a:pt x="925150" y="195936"/>
                  </a:lnTo>
                  <a:close/>
                </a:path>
              </a:pathLst>
            </a:custGeom>
            <a:solidFill>
              <a:srgbClr val="F049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1" name="object 31"/>
          <p:cNvGrpSpPr/>
          <p:nvPr/>
        </p:nvGrpSpPr>
        <p:grpSpPr>
          <a:xfrm>
            <a:off x="18120177" y="8072359"/>
            <a:ext cx="1198880" cy="2350770"/>
            <a:chOff x="18120177" y="8072359"/>
            <a:chExt cx="1198880" cy="2350770"/>
          </a:xfrm>
        </p:grpSpPr>
        <p:sp>
          <p:nvSpPr>
            <p:cNvPr id="32" name="object 32"/>
            <p:cNvSpPr/>
            <p:nvPr/>
          </p:nvSpPr>
          <p:spPr>
            <a:xfrm>
              <a:off x="18120177" y="9254477"/>
              <a:ext cx="1198880" cy="1168400"/>
            </a:xfrm>
            <a:custGeom>
              <a:avLst/>
              <a:gdLst/>
              <a:ahLst/>
              <a:cxnLst/>
              <a:rect l="l" t="t" r="r" b="b"/>
              <a:pathLst>
                <a:path w="1198880" h="1168400">
                  <a:moveTo>
                    <a:pt x="696145" y="0"/>
                  </a:moveTo>
                  <a:lnTo>
                    <a:pt x="637403" y="223"/>
                  </a:lnTo>
                  <a:lnTo>
                    <a:pt x="576482" y="4074"/>
                  </a:lnTo>
                  <a:lnTo>
                    <a:pt x="513695" y="11670"/>
                  </a:lnTo>
                  <a:lnTo>
                    <a:pt x="451432" y="22763"/>
                  </a:lnTo>
                  <a:lnTo>
                    <a:pt x="392049" y="36891"/>
                  </a:lnTo>
                  <a:lnTo>
                    <a:pt x="335809" y="53853"/>
                  </a:lnTo>
                  <a:lnTo>
                    <a:pt x="282976" y="73444"/>
                  </a:lnTo>
                  <a:lnTo>
                    <a:pt x="233814" y="95464"/>
                  </a:lnTo>
                  <a:lnTo>
                    <a:pt x="188585" y="119710"/>
                  </a:lnTo>
                  <a:lnTo>
                    <a:pt x="147553" y="145979"/>
                  </a:lnTo>
                  <a:lnTo>
                    <a:pt x="110983" y="174069"/>
                  </a:lnTo>
                  <a:lnTo>
                    <a:pt x="79137" y="203778"/>
                  </a:lnTo>
                  <a:lnTo>
                    <a:pt x="52279" y="234902"/>
                  </a:lnTo>
                  <a:lnTo>
                    <a:pt x="30673" y="267240"/>
                  </a:lnTo>
                  <a:lnTo>
                    <a:pt x="4270" y="334747"/>
                  </a:lnTo>
                  <a:lnTo>
                    <a:pt x="0" y="369511"/>
                  </a:lnTo>
                  <a:lnTo>
                    <a:pt x="2035" y="404679"/>
                  </a:lnTo>
                  <a:lnTo>
                    <a:pt x="80582" y="930271"/>
                  </a:lnTo>
                  <a:lnTo>
                    <a:pt x="103167" y="996499"/>
                  </a:lnTo>
                  <a:lnTo>
                    <a:pt x="148155" y="1053340"/>
                  </a:lnTo>
                  <a:lnTo>
                    <a:pt x="178272" y="1077949"/>
                  </a:lnTo>
                  <a:lnTo>
                    <a:pt x="213056" y="1099862"/>
                  </a:lnTo>
                  <a:lnTo>
                    <a:pt x="252197" y="1118962"/>
                  </a:lnTo>
                  <a:lnTo>
                    <a:pt x="295383" y="1135133"/>
                  </a:lnTo>
                  <a:lnTo>
                    <a:pt x="342302" y="1148258"/>
                  </a:lnTo>
                  <a:lnTo>
                    <a:pt x="392643" y="1158221"/>
                  </a:lnTo>
                  <a:lnTo>
                    <a:pt x="446096" y="1164905"/>
                  </a:lnTo>
                  <a:lnTo>
                    <a:pt x="502348" y="1168194"/>
                  </a:lnTo>
                  <a:lnTo>
                    <a:pt x="561090" y="1167972"/>
                  </a:lnTo>
                  <a:lnTo>
                    <a:pt x="622009" y="1164121"/>
                  </a:lnTo>
                  <a:lnTo>
                    <a:pt x="684794" y="1156526"/>
                  </a:lnTo>
                  <a:lnTo>
                    <a:pt x="747059" y="1145433"/>
                  </a:lnTo>
                  <a:lnTo>
                    <a:pt x="806444" y="1131305"/>
                  </a:lnTo>
                  <a:lnTo>
                    <a:pt x="862685" y="1114343"/>
                  </a:lnTo>
                  <a:lnTo>
                    <a:pt x="915519" y="1094751"/>
                  </a:lnTo>
                  <a:lnTo>
                    <a:pt x="964683" y="1072731"/>
                  </a:lnTo>
                  <a:lnTo>
                    <a:pt x="1009912" y="1048485"/>
                  </a:lnTo>
                  <a:lnTo>
                    <a:pt x="1016893" y="1044015"/>
                  </a:lnTo>
                  <a:lnTo>
                    <a:pt x="536192" y="1044015"/>
                  </a:lnTo>
                  <a:lnTo>
                    <a:pt x="476215" y="1042059"/>
                  </a:lnTo>
                  <a:lnTo>
                    <a:pt x="420515" y="1035969"/>
                  </a:lnTo>
                  <a:lnTo>
                    <a:pt x="369718" y="1026151"/>
                  </a:lnTo>
                  <a:lnTo>
                    <a:pt x="324465" y="1013020"/>
                  </a:lnTo>
                  <a:lnTo>
                    <a:pt x="285372" y="996981"/>
                  </a:lnTo>
                  <a:lnTo>
                    <a:pt x="228195" y="957819"/>
                  </a:lnTo>
                  <a:lnTo>
                    <a:pt x="203223" y="911941"/>
                  </a:lnTo>
                  <a:lnTo>
                    <a:pt x="154282" y="584491"/>
                  </a:lnTo>
                  <a:lnTo>
                    <a:pt x="795351" y="584491"/>
                  </a:lnTo>
                  <a:lnTo>
                    <a:pt x="825110" y="573883"/>
                  </a:lnTo>
                  <a:lnTo>
                    <a:pt x="872359" y="553700"/>
                  </a:lnTo>
                  <a:lnTo>
                    <a:pt x="916181" y="531488"/>
                  </a:lnTo>
                  <a:lnTo>
                    <a:pt x="937985" y="518424"/>
                  </a:lnTo>
                  <a:lnTo>
                    <a:pt x="457643" y="518424"/>
                  </a:lnTo>
                  <a:lnTo>
                    <a:pt x="397665" y="516468"/>
                  </a:lnTo>
                  <a:lnTo>
                    <a:pt x="341965" y="510377"/>
                  </a:lnTo>
                  <a:lnTo>
                    <a:pt x="291172" y="500561"/>
                  </a:lnTo>
                  <a:lnTo>
                    <a:pt x="245915" y="487429"/>
                  </a:lnTo>
                  <a:lnTo>
                    <a:pt x="206822" y="471390"/>
                  </a:lnTo>
                  <a:lnTo>
                    <a:pt x="149645" y="432228"/>
                  </a:lnTo>
                  <a:lnTo>
                    <a:pt x="124670" y="386350"/>
                  </a:lnTo>
                  <a:lnTo>
                    <a:pt x="125568" y="361425"/>
                  </a:lnTo>
                  <a:lnTo>
                    <a:pt x="152899" y="308181"/>
                  </a:lnTo>
                  <a:lnTo>
                    <a:pt x="211063" y="254246"/>
                  </a:lnTo>
                  <a:lnTo>
                    <a:pt x="250504" y="228458"/>
                  </a:lnTo>
                  <a:lnTo>
                    <a:pt x="296208" y="204223"/>
                  </a:lnTo>
                  <a:lnTo>
                    <a:pt x="347694" y="182115"/>
                  </a:lnTo>
                  <a:lnTo>
                    <a:pt x="404479" y="162710"/>
                  </a:lnTo>
                  <a:lnTo>
                    <a:pt x="466083" y="146584"/>
                  </a:lnTo>
                  <a:lnTo>
                    <a:pt x="532024" y="134311"/>
                  </a:lnTo>
                  <a:lnTo>
                    <a:pt x="598671" y="126768"/>
                  </a:lnTo>
                  <a:lnTo>
                    <a:pt x="662298" y="124179"/>
                  </a:lnTo>
                  <a:lnTo>
                    <a:pt x="1058968" y="124179"/>
                  </a:lnTo>
                  <a:lnTo>
                    <a:pt x="1050341" y="114849"/>
                  </a:lnTo>
                  <a:lnTo>
                    <a:pt x="1020224" y="90241"/>
                  </a:lnTo>
                  <a:lnTo>
                    <a:pt x="985439" y="68329"/>
                  </a:lnTo>
                  <a:lnTo>
                    <a:pt x="946299" y="49230"/>
                  </a:lnTo>
                  <a:lnTo>
                    <a:pt x="903113" y="33059"/>
                  </a:lnTo>
                  <a:lnTo>
                    <a:pt x="856194" y="19935"/>
                  </a:lnTo>
                  <a:lnTo>
                    <a:pt x="805852" y="9972"/>
                  </a:lnTo>
                  <a:lnTo>
                    <a:pt x="752399" y="3288"/>
                  </a:lnTo>
                  <a:lnTo>
                    <a:pt x="696145" y="0"/>
                  </a:lnTo>
                  <a:close/>
                </a:path>
                <a:path w="1198880" h="1168400">
                  <a:moveTo>
                    <a:pt x="1150262" y="454374"/>
                  </a:moveTo>
                  <a:lnTo>
                    <a:pt x="1024889" y="454374"/>
                  </a:lnTo>
                  <a:lnTo>
                    <a:pt x="1073824" y="781825"/>
                  </a:lnTo>
                  <a:lnTo>
                    <a:pt x="1072926" y="806752"/>
                  </a:lnTo>
                  <a:lnTo>
                    <a:pt x="1045595" y="860000"/>
                  </a:lnTo>
                  <a:lnTo>
                    <a:pt x="987429" y="913940"/>
                  </a:lnTo>
                  <a:lnTo>
                    <a:pt x="947988" y="939731"/>
                  </a:lnTo>
                  <a:lnTo>
                    <a:pt x="902283" y="963968"/>
                  </a:lnTo>
                  <a:lnTo>
                    <a:pt x="850797" y="986078"/>
                  </a:lnTo>
                  <a:lnTo>
                    <a:pt x="794010" y="1005484"/>
                  </a:lnTo>
                  <a:lnTo>
                    <a:pt x="732406" y="1021612"/>
                  </a:lnTo>
                  <a:lnTo>
                    <a:pt x="666465" y="1033885"/>
                  </a:lnTo>
                  <a:lnTo>
                    <a:pt x="599819" y="1041427"/>
                  </a:lnTo>
                  <a:lnTo>
                    <a:pt x="536192" y="1044015"/>
                  </a:lnTo>
                  <a:lnTo>
                    <a:pt x="1016893" y="1044015"/>
                  </a:lnTo>
                  <a:lnTo>
                    <a:pt x="1050944" y="1022215"/>
                  </a:lnTo>
                  <a:lnTo>
                    <a:pt x="1087515" y="994124"/>
                  </a:lnTo>
                  <a:lnTo>
                    <a:pt x="1119361" y="964415"/>
                  </a:lnTo>
                  <a:lnTo>
                    <a:pt x="1146218" y="933289"/>
                  </a:lnTo>
                  <a:lnTo>
                    <a:pt x="1167824" y="900950"/>
                  </a:lnTo>
                  <a:lnTo>
                    <a:pt x="1194227" y="833439"/>
                  </a:lnTo>
                  <a:lnTo>
                    <a:pt x="1198496" y="798672"/>
                  </a:lnTo>
                  <a:lnTo>
                    <a:pt x="1196459" y="763501"/>
                  </a:lnTo>
                  <a:lnTo>
                    <a:pt x="1150262" y="454374"/>
                  </a:lnTo>
                  <a:close/>
                </a:path>
                <a:path w="1198880" h="1168400">
                  <a:moveTo>
                    <a:pt x="795351" y="584491"/>
                  </a:moveTo>
                  <a:lnTo>
                    <a:pt x="154282" y="584491"/>
                  </a:lnTo>
                  <a:lnTo>
                    <a:pt x="193073" y="601158"/>
                  </a:lnTo>
                  <a:lnTo>
                    <a:pt x="235327" y="615178"/>
                  </a:lnTo>
                  <a:lnTo>
                    <a:pt x="280784" y="626450"/>
                  </a:lnTo>
                  <a:lnTo>
                    <a:pt x="329184" y="634879"/>
                  </a:lnTo>
                  <a:lnTo>
                    <a:pt x="380268" y="640366"/>
                  </a:lnTo>
                  <a:lnTo>
                    <a:pt x="433776" y="642812"/>
                  </a:lnTo>
                  <a:lnTo>
                    <a:pt x="489447" y="642121"/>
                  </a:lnTo>
                  <a:lnTo>
                    <a:pt x="547023" y="638194"/>
                  </a:lnTo>
                  <a:lnTo>
                    <a:pt x="606242" y="630934"/>
                  </a:lnTo>
                  <a:lnTo>
                    <a:pt x="665001" y="620563"/>
                  </a:lnTo>
                  <a:lnTo>
                    <a:pt x="721212" y="607484"/>
                  </a:lnTo>
                  <a:lnTo>
                    <a:pt x="774655" y="591868"/>
                  </a:lnTo>
                  <a:lnTo>
                    <a:pt x="795351" y="584491"/>
                  </a:lnTo>
                  <a:close/>
                </a:path>
                <a:path w="1198880" h="1168400">
                  <a:moveTo>
                    <a:pt x="1058968" y="124179"/>
                  </a:moveTo>
                  <a:lnTo>
                    <a:pt x="662298" y="124179"/>
                  </a:lnTo>
                  <a:lnTo>
                    <a:pt x="722276" y="126133"/>
                  </a:lnTo>
                  <a:lnTo>
                    <a:pt x="777976" y="132221"/>
                  </a:lnTo>
                  <a:lnTo>
                    <a:pt x="828774" y="142036"/>
                  </a:lnTo>
                  <a:lnTo>
                    <a:pt x="874027" y="155165"/>
                  </a:lnTo>
                  <a:lnTo>
                    <a:pt x="913121" y="171202"/>
                  </a:lnTo>
                  <a:lnTo>
                    <a:pt x="970299" y="210361"/>
                  </a:lnTo>
                  <a:lnTo>
                    <a:pt x="995272" y="256239"/>
                  </a:lnTo>
                  <a:lnTo>
                    <a:pt x="994373" y="281164"/>
                  </a:lnTo>
                  <a:lnTo>
                    <a:pt x="967042" y="334411"/>
                  </a:lnTo>
                  <a:lnTo>
                    <a:pt x="908877" y="388349"/>
                  </a:lnTo>
                  <a:lnTo>
                    <a:pt x="869436" y="414140"/>
                  </a:lnTo>
                  <a:lnTo>
                    <a:pt x="823732" y="438377"/>
                  </a:lnTo>
                  <a:lnTo>
                    <a:pt x="772246" y="460487"/>
                  </a:lnTo>
                  <a:lnTo>
                    <a:pt x="715461" y="479893"/>
                  </a:lnTo>
                  <a:lnTo>
                    <a:pt x="653857" y="496020"/>
                  </a:lnTo>
                  <a:lnTo>
                    <a:pt x="587918" y="508294"/>
                  </a:lnTo>
                  <a:lnTo>
                    <a:pt x="521270" y="515836"/>
                  </a:lnTo>
                  <a:lnTo>
                    <a:pt x="457643" y="518424"/>
                  </a:lnTo>
                  <a:lnTo>
                    <a:pt x="937985" y="518424"/>
                  </a:lnTo>
                  <a:lnTo>
                    <a:pt x="956356" y="507417"/>
                  </a:lnTo>
                  <a:lnTo>
                    <a:pt x="992665" y="481656"/>
                  </a:lnTo>
                  <a:lnTo>
                    <a:pt x="1024889" y="454374"/>
                  </a:lnTo>
                  <a:lnTo>
                    <a:pt x="1150262" y="454374"/>
                  </a:lnTo>
                  <a:lnTo>
                    <a:pt x="1117912" y="237910"/>
                  </a:lnTo>
                  <a:lnTo>
                    <a:pt x="1109576" y="203683"/>
                  </a:lnTo>
                  <a:lnTo>
                    <a:pt x="1095328" y="171686"/>
                  </a:lnTo>
                  <a:lnTo>
                    <a:pt x="1075478" y="142035"/>
                  </a:lnTo>
                  <a:lnTo>
                    <a:pt x="1058968" y="124179"/>
                  </a:lnTo>
                  <a:close/>
                </a:path>
              </a:pathLst>
            </a:custGeom>
            <a:solidFill>
              <a:srgbClr val="1228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18141239" y="8072359"/>
              <a:ext cx="1038860" cy="1527810"/>
            </a:xfrm>
            <a:custGeom>
              <a:avLst/>
              <a:gdLst/>
              <a:ahLst/>
              <a:cxnLst/>
              <a:rect l="l" t="t" r="r" b="b"/>
              <a:pathLst>
                <a:path w="1038859" h="1527809">
                  <a:moveTo>
                    <a:pt x="519308" y="0"/>
                  </a:moveTo>
                  <a:lnTo>
                    <a:pt x="472040" y="2122"/>
                  </a:lnTo>
                  <a:lnTo>
                    <a:pt x="425961" y="8366"/>
                  </a:lnTo>
                  <a:lnTo>
                    <a:pt x="381255" y="18550"/>
                  </a:lnTo>
                  <a:lnTo>
                    <a:pt x="338104" y="32489"/>
                  </a:lnTo>
                  <a:lnTo>
                    <a:pt x="296692" y="50000"/>
                  </a:lnTo>
                  <a:lnTo>
                    <a:pt x="257202" y="70900"/>
                  </a:lnTo>
                  <a:lnTo>
                    <a:pt x="219819" y="95006"/>
                  </a:lnTo>
                  <a:lnTo>
                    <a:pt x="184724" y="122134"/>
                  </a:lnTo>
                  <a:lnTo>
                    <a:pt x="152101" y="152101"/>
                  </a:lnTo>
                  <a:lnTo>
                    <a:pt x="122134" y="184724"/>
                  </a:lnTo>
                  <a:lnTo>
                    <a:pt x="95006" y="219819"/>
                  </a:lnTo>
                  <a:lnTo>
                    <a:pt x="70900" y="257202"/>
                  </a:lnTo>
                  <a:lnTo>
                    <a:pt x="50000" y="296692"/>
                  </a:lnTo>
                  <a:lnTo>
                    <a:pt x="32489" y="338104"/>
                  </a:lnTo>
                  <a:lnTo>
                    <a:pt x="18550" y="381255"/>
                  </a:lnTo>
                  <a:lnTo>
                    <a:pt x="8366" y="425961"/>
                  </a:lnTo>
                  <a:lnTo>
                    <a:pt x="2122" y="472040"/>
                  </a:lnTo>
                  <a:lnTo>
                    <a:pt x="0" y="519308"/>
                  </a:lnTo>
                  <a:lnTo>
                    <a:pt x="2570" y="571272"/>
                  </a:lnTo>
                  <a:lnTo>
                    <a:pt x="10118" y="621770"/>
                  </a:lnTo>
                  <a:lnTo>
                    <a:pt x="22395" y="670558"/>
                  </a:lnTo>
                  <a:lnTo>
                    <a:pt x="39153" y="717396"/>
                  </a:lnTo>
                  <a:lnTo>
                    <a:pt x="60144" y="762039"/>
                  </a:lnTo>
                  <a:lnTo>
                    <a:pt x="66893" y="774383"/>
                  </a:lnTo>
                  <a:lnTo>
                    <a:pt x="73876" y="786388"/>
                  </a:lnTo>
                  <a:lnTo>
                    <a:pt x="81170" y="798192"/>
                  </a:lnTo>
                  <a:lnTo>
                    <a:pt x="88773" y="809781"/>
                  </a:lnTo>
                  <a:lnTo>
                    <a:pt x="519308" y="1527477"/>
                  </a:lnTo>
                  <a:lnTo>
                    <a:pt x="930109" y="842681"/>
                  </a:lnTo>
                  <a:lnTo>
                    <a:pt x="519308" y="842681"/>
                  </a:lnTo>
                  <a:lnTo>
                    <a:pt x="471523" y="839174"/>
                  </a:lnTo>
                  <a:lnTo>
                    <a:pt x="425915" y="828989"/>
                  </a:lnTo>
                  <a:lnTo>
                    <a:pt x="382985" y="812625"/>
                  </a:lnTo>
                  <a:lnTo>
                    <a:pt x="343231" y="790583"/>
                  </a:lnTo>
                  <a:lnTo>
                    <a:pt x="307155" y="763362"/>
                  </a:lnTo>
                  <a:lnTo>
                    <a:pt x="275257" y="731463"/>
                  </a:lnTo>
                  <a:lnTo>
                    <a:pt x="248037" y="695387"/>
                  </a:lnTo>
                  <a:lnTo>
                    <a:pt x="225996" y="655633"/>
                  </a:lnTo>
                  <a:lnTo>
                    <a:pt x="209632" y="612702"/>
                  </a:lnTo>
                  <a:lnTo>
                    <a:pt x="199447" y="567093"/>
                  </a:lnTo>
                  <a:lnTo>
                    <a:pt x="195941" y="519308"/>
                  </a:lnTo>
                  <a:lnTo>
                    <a:pt x="199447" y="471524"/>
                  </a:lnTo>
                  <a:lnTo>
                    <a:pt x="209632" y="425917"/>
                  </a:lnTo>
                  <a:lnTo>
                    <a:pt x="225996" y="382986"/>
                  </a:lnTo>
                  <a:lnTo>
                    <a:pt x="248037" y="343232"/>
                  </a:lnTo>
                  <a:lnTo>
                    <a:pt x="275257" y="307155"/>
                  </a:lnTo>
                  <a:lnTo>
                    <a:pt x="307155" y="275256"/>
                  </a:lnTo>
                  <a:lnTo>
                    <a:pt x="343231" y="248035"/>
                  </a:lnTo>
                  <a:lnTo>
                    <a:pt x="382985" y="225992"/>
                  </a:lnTo>
                  <a:lnTo>
                    <a:pt x="425915" y="209628"/>
                  </a:lnTo>
                  <a:lnTo>
                    <a:pt x="471523" y="199442"/>
                  </a:lnTo>
                  <a:lnTo>
                    <a:pt x="519308" y="195936"/>
                  </a:lnTo>
                  <a:lnTo>
                    <a:pt x="925150" y="195936"/>
                  </a:lnTo>
                  <a:lnTo>
                    <a:pt x="916483" y="184724"/>
                  </a:lnTo>
                  <a:lnTo>
                    <a:pt x="886516" y="152101"/>
                  </a:lnTo>
                  <a:lnTo>
                    <a:pt x="853893" y="122134"/>
                  </a:lnTo>
                  <a:lnTo>
                    <a:pt x="818798" y="95006"/>
                  </a:lnTo>
                  <a:lnTo>
                    <a:pt x="781414" y="70900"/>
                  </a:lnTo>
                  <a:lnTo>
                    <a:pt x="741925" y="50000"/>
                  </a:lnTo>
                  <a:lnTo>
                    <a:pt x="700513" y="32489"/>
                  </a:lnTo>
                  <a:lnTo>
                    <a:pt x="657362" y="18550"/>
                  </a:lnTo>
                  <a:lnTo>
                    <a:pt x="612655" y="8366"/>
                  </a:lnTo>
                  <a:lnTo>
                    <a:pt x="566576" y="2122"/>
                  </a:lnTo>
                  <a:lnTo>
                    <a:pt x="519308" y="0"/>
                  </a:lnTo>
                  <a:close/>
                </a:path>
                <a:path w="1038859" h="1527809">
                  <a:moveTo>
                    <a:pt x="925150" y="195936"/>
                  </a:moveTo>
                  <a:lnTo>
                    <a:pt x="519308" y="195936"/>
                  </a:lnTo>
                  <a:lnTo>
                    <a:pt x="567093" y="199442"/>
                  </a:lnTo>
                  <a:lnTo>
                    <a:pt x="612702" y="209628"/>
                  </a:lnTo>
                  <a:lnTo>
                    <a:pt x="655633" y="225992"/>
                  </a:lnTo>
                  <a:lnTo>
                    <a:pt x="695387" y="248035"/>
                  </a:lnTo>
                  <a:lnTo>
                    <a:pt x="731463" y="275256"/>
                  </a:lnTo>
                  <a:lnTo>
                    <a:pt x="763362" y="307155"/>
                  </a:lnTo>
                  <a:lnTo>
                    <a:pt x="790583" y="343232"/>
                  </a:lnTo>
                  <a:lnTo>
                    <a:pt x="812625" y="382986"/>
                  </a:lnTo>
                  <a:lnTo>
                    <a:pt x="828999" y="425961"/>
                  </a:lnTo>
                  <a:lnTo>
                    <a:pt x="839174" y="471524"/>
                  </a:lnTo>
                  <a:lnTo>
                    <a:pt x="842681" y="519308"/>
                  </a:lnTo>
                  <a:lnTo>
                    <a:pt x="839174" y="567093"/>
                  </a:lnTo>
                  <a:lnTo>
                    <a:pt x="828989" y="612702"/>
                  </a:lnTo>
                  <a:lnTo>
                    <a:pt x="812625" y="655633"/>
                  </a:lnTo>
                  <a:lnTo>
                    <a:pt x="790583" y="695387"/>
                  </a:lnTo>
                  <a:lnTo>
                    <a:pt x="763362" y="731463"/>
                  </a:lnTo>
                  <a:lnTo>
                    <a:pt x="731463" y="763362"/>
                  </a:lnTo>
                  <a:lnTo>
                    <a:pt x="695387" y="790583"/>
                  </a:lnTo>
                  <a:lnTo>
                    <a:pt x="655633" y="812625"/>
                  </a:lnTo>
                  <a:lnTo>
                    <a:pt x="612702" y="828989"/>
                  </a:lnTo>
                  <a:lnTo>
                    <a:pt x="567093" y="839174"/>
                  </a:lnTo>
                  <a:lnTo>
                    <a:pt x="519308" y="842681"/>
                  </a:lnTo>
                  <a:lnTo>
                    <a:pt x="930109" y="842681"/>
                  </a:lnTo>
                  <a:lnTo>
                    <a:pt x="949852" y="809771"/>
                  </a:lnTo>
                  <a:lnTo>
                    <a:pt x="957453" y="798187"/>
                  </a:lnTo>
                  <a:lnTo>
                    <a:pt x="964746" y="786387"/>
                  </a:lnTo>
                  <a:lnTo>
                    <a:pt x="971732" y="774375"/>
                  </a:lnTo>
                  <a:lnTo>
                    <a:pt x="978483" y="762039"/>
                  </a:lnTo>
                  <a:lnTo>
                    <a:pt x="999464" y="717396"/>
                  </a:lnTo>
                  <a:lnTo>
                    <a:pt x="1016222" y="670558"/>
                  </a:lnTo>
                  <a:lnTo>
                    <a:pt x="1028498" y="621770"/>
                  </a:lnTo>
                  <a:lnTo>
                    <a:pt x="1036046" y="571272"/>
                  </a:lnTo>
                  <a:lnTo>
                    <a:pt x="1038617" y="519308"/>
                  </a:lnTo>
                  <a:lnTo>
                    <a:pt x="1036495" y="472040"/>
                  </a:lnTo>
                  <a:lnTo>
                    <a:pt x="1030240" y="425917"/>
                  </a:lnTo>
                  <a:lnTo>
                    <a:pt x="1020067" y="381255"/>
                  </a:lnTo>
                  <a:lnTo>
                    <a:pt x="1006128" y="338104"/>
                  </a:lnTo>
                  <a:lnTo>
                    <a:pt x="988617" y="296692"/>
                  </a:lnTo>
                  <a:lnTo>
                    <a:pt x="967717" y="257202"/>
                  </a:lnTo>
                  <a:lnTo>
                    <a:pt x="943611" y="219819"/>
                  </a:lnTo>
                  <a:lnTo>
                    <a:pt x="925150" y="195936"/>
                  </a:lnTo>
                  <a:close/>
                </a:path>
              </a:pathLst>
            </a:custGeom>
            <a:solidFill>
              <a:srgbClr val="F049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9947799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map of europe with different colored spots&#10;&#10;Description automatically generated">
            <a:extLst>
              <a:ext uri="{FF2B5EF4-FFF2-40B4-BE49-F238E27FC236}">
                <a16:creationId xmlns:a16="http://schemas.microsoft.com/office/drawing/2014/main" id="{F5460908-0AA5-BB65-B596-6299225F2D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9859" y="2320968"/>
            <a:ext cx="9511702" cy="6918608"/>
          </a:xfrm>
          <a:prstGeom prst="rect">
            <a:avLst/>
          </a:prstGeom>
        </p:spPr>
      </p:pic>
      <p:sp>
        <p:nvSpPr>
          <p:cNvPr id="2" name="object 2"/>
          <p:cNvSpPr txBox="1">
            <a:spLocks noGrp="1"/>
          </p:cNvSpPr>
          <p:nvPr>
            <p:ph type="body" idx="1"/>
          </p:nvPr>
        </p:nvSpPr>
        <p:spPr>
          <a:xfrm>
            <a:off x="972594" y="2156657"/>
            <a:ext cx="8532495" cy="7995137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European Union – </a:t>
            </a:r>
            <a:r>
              <a:rPr lang="en-GB" b="1" dirty="0"/>
              <a:t>15% of world plastic production</a:t>
            </a:r>
            <a:r>
              <a:rPr lang="en-GB" dirty="0"/>
              <a:t> in 2021</a:t>
            </a:r>
            <a:r>
              <a:rPr lang="en-GB" baseline="30000" dirty="0"/>
              <a:t>1</a:t>
            </a:r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European Union - More than </a:t>
            </a:r>
            <a:r>
              <a:rPr lang="en-GB" b="1" dirty="0"/>
              <a:t>1.5 million people employed</a:t>
            </a:r>
            <a:r>
              <a:rPr lang="en-GB" dirty="0"/>
              <a:t> in plastics industry</a:t>
            </a:r>
            <a:r>
              <a:rPr lang="en-GB" baseline="30000" dirty="0"/>
              <a:t>1</a:t>
            </a:r>
            <a:r>
              <a:rPr lang="en-GB" dirty="0"/>
              <a:t> </a:t>
            </a:r>
            <a:endParaRPr lang="en-GB" baseline="30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Accounted for </a:t>
            </a:r>
            <a:r>
              <a:rPr lang="en-GB" b="1" dirty="0"/>
              <a:t>40% of world trade imports </a:t>
            </a:r>
            <a:r>
              <a:rPr lang="en-GB" dirty="0"/>
              <a:t>of plastics in primary forms in 2021 </a:t>
            </a:r>
            <a:r>
              <a:rPr lang="en-GB" baseline="30000" dirty="0"/>
              <a:t>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baseline="30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Accounted for </a:t>
            </a:r>
            <a:r>
              <a:rPr lang="en-GB" b="1" dirty="0"/>
              <a:t>35% of world trade exports </a:t>
            </a:r>
            <a:r>
              <a:rPr lang="en-GB" dirty="0"/>
              <a:t>of plastics in primary forms in 2021 </a:t>
            </a:r>
            <a:r>
              <a:rPr lang="en-GB" baseline="30000" dirty="0"/>
              <a:t>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/>
              <a:t>4 of world’s top 10 exporters </a:t>
            </a:r>
            <a:r>
              <a:rPr lang="en-GB" dirty="0"/>
              <a:t>of plastics in primary forms</a:t>
            </a:r>
            <a:r>
              <a:rPr lang="en-GB" baseline="30000" dirty="0"/>
              <a:t>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/>
              <a:t>5 of world’s top 10 importers </a:t>
            </a:r>
            <a:r>
              <a:rPr lang="en-GB" dirty="0"/>
              <a:t>of plastics in primary forms</a:t>
            </a:r>
            <a:r>
              <a:rPr lang="en-GB" baseline="30000" dirty="0"/>
              <a:t>2</a:t>
            </a:r>
            <a:r>
              <a:rPr lang="en-GB" dirty="0"/>
              <a:t> </a:t>
            </a:r>
            <a:endParaRPr lang="en-GB" baseline="30000" dirty="0"/>
          </a:p>
          <a:p>
            <a:pPr marL="12065" marR="5080">
              <a:lnSpc>
                <a:spcPts val="3300"/>
              </a:lnSpc>
              <a:spcBef>
                <a:spcPts val="1695"/>
              </a:spcBef>
              <a:tabLst>
                <a:tab pos="326390" algn="l"/>
              </a:tabLst>
            </a:pPr>
            <a:endParaRPr spc="-10" dirty="0"/>
          </a:p>
        </p:txBody>
      </p:sp>
      <p:sp>
        <p:nvSpPr>
          <p:cNvPr id="3" name="object 3"/>
          <p:cNvSpPr txBox="1"/>
          <p:nvPr/>
        </p:nvSpPr>
        <p:spPr>
          <a:xfrm>
            <a:off x="12095101" y="9320199"/>
            <a:ext cx="6953514" cy="26609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GB" sz="1650" spc="-25">
                <a:latin typeface="Roboto"/>
                <a:cs typeface="Roboto"/>
              </a:rPr>
              <a:t>Plastics industry, nurdle hunts and large ports in Europe</a:t>
            </a:r>
            <a:endParaRPr sz="1650">
              <a:latin typeface="Roboto"/>
              <a:cs typeface="Roboto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lang="en-GB" spc="-20"/>
              <a:t>Key Findings</a:t>
            </a:r>
            <a:endParaRPr spc="-20"/>
          </a:p>
        </p:txBody>
      </p:sp>
      <p:sp>
        <p:nvSpPr>
          <p:cNvPr id="6" name="object 6"/>
          <p:cNvSpPr txBox="1"/>
          <p:nvPr/>
        </p:nvSpPr>
        <p:spPr>
          <a:xfrm>
            <a:off x="1034388" y="246454"/>
            <a:ext cx="5502910" cy="3397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050">
                <a:solidFill>
                  <a:srgbClr val="FFFFFF"/>
                </a:solidFill>
                <a:latin typeface="Roboto"/>
                <a:cs typeface="Roboto"/>
              </a:rPr>
              <a:t>Mapping</a:t>
            </a:r>
            <a:r>
              <a:rPr sz="2050" spc="-7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2050">
                <a:solidFill>
                  <a:srgbClr val="FFFFFF"/>
                </a:solidFill>
                <a:latin typeface="Roboto"/>
                <a:cs typeface="Roboto"/>
              </a:rPr>
              <a:t>The</a:t>
            </a:r>
            <a:r>
              <a:rPr sz="2050" spc="-2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2050">
                <a:solidFill>
                  <a:srgbClr val="FFFFFF"/>
                </a:solidFill>
                <a:latin typeface="Roboto"/>
                <a:cs typeface="Roboto"/>
              </a:rPr>
              <a:t>Global</a:t>
            </a:r>
            <a:r>
              <a:rPr sz="2050" spc="-15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2050">
                <a:solidFill>
                  <a:srgbClr val="FFFFFF"/>
                </a:solidFill>
                <a:latin typeface="Roboto"/>
                <a:cs typeface="Roboto"/>
              </a:rPr>
              <a:t>Plastic</a:t>
            </a:r>
            <a:r>
              <a:rPr sz="2050" spc="-2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2050">
                <a:solidFill>
                  <a:srgbClr val="FFFFFF"/>
                </a:solidFill>
                <a:latin typeface="Roboto"/>
                <a:cs typeface="Roboto"/>
              </a:rPr>
              <a:t>Pellet</a:t>
            </a:r>
            <a:r>
              <a:rPr sz="2050" spc="-2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2050">
                <a:solidFill>
                  <a:srgbClr val="FFFFFF"/>
                </a:solidFill>
                <a:latin typeface="Roboto"/>
                <a:cs typeface="Roboto"/>
              </a:rPr>
              <a:t>Supply</a:t>
            </a:r>
            <a:r>
              <a:rPr sz="2050" spc="-15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2050" spc="-10">
                <a:solidFill>
                  <a:srgbClr val="FFFFFF"/>
                </a:solidFill>
                <a:latin typeface="Roboto"/>
                <a:cs typeface="Roboto"/>
              </a:rPr>
              <a:t>Chain</a:t>
            </a:r>
            <a:endParaRPr sz="2050">
              <a:latin typeface="Roboto"/>
              <a:cs typeface="Roboto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047088" y="9718694"/>
            <a:ext cx="18010505" cy="0"/>
          </a:xfrm>
          <a:custGeom>
            <a:avLst/>
            <a:gdLst/>
            <a:ahLst/>
            <a:cxnLst/>
            <a:rect l="l" t="t" r="r" b="b"/>
            <a:pathLst>
              <a:path w="18010505">
                <a:moveTo>
                  <a:pt x="0" y="0"/>
                </a:moveTo>
                <a:lnTo>
                  <a:pt x="18009922" y="0"/>
                </a:lnTo>
              </a:path>
            </a:pathLst>
          </a:custGeom>
          <a:ln w="5235">
            <a:solidFill>
              <a:srgbClr val="1228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034388" y="9811580"/>
            <a:ext cx="17849850" cy="1129092"/>
          </a:xfrm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sz="1200" b="1" spc="-10">
                <a:latin typeface="Roboto"/>
                <a:cs typeface="Roboto"/>
              </a:rPr>
              <a:t>Citations:</a:t>
            </a:r>
            <a:endParaRPr sz="1200">
              <a:latin typeface="Roboto"/>
              <a:cs typeface="Roboto"/>
            </a:endParaRPr>
          </a:p>
          <a:p>
            <a:pPr marL="12700" marR="5080" algn="just">
              <a:lnSpc>
                <a:spcPts val="1400"/>
              </a:lnSpc>
              <a:spcBef>
                <a:spcPts val="420"/>
              </a:spcBef>
            </a:pPr>
            <a:r>
              <a:rPr lang="en-GB" sz="12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   Plastics Europe - </a:t>
            </a:r>
            <a:r>
              <a:rPr lang="en-US" sz="120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https://plasticseurope.org/knowledge-hub/plastics-the-facts-2022, 2022.</a:t>
            </a:r>
            <a:endParaRPr lang="en-GB" sz="1200"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12700" marR="5080">
              <a:lnSpc>
                <a:spcPts val="1400"/>
              </a:lnSpc>
              <a:spcBef>
                <a:spcPts val="420"/>
              </a:spcBef>
            </a:pPr>
            <a:r>
              <a:rPr lang="en-GB" sz="12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2.</a:t>
            </a:r>
            <a:r>
              <a:rPr lang="en-GB" sz="1200" spc="45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120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World Bank. </a:t>
            </a:r>
            <a:r>
              <a:rPr lang="en-US" sz="1200" i="1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World Integrated Trade Solutions.</a:t>
            </a:r>
            <a:r>
              <a:rPr lang="en-US" sz="120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https://wits.worldbank.org</a:t>
            </a:r>
          </a:p>
          <a:p>
            <a:pPr marL="12700" marR="5080">
              <a:lnSpc>
                <a:spcPts val="1400"/>
              </a:lnSpc>
              <a:spcBef>
                <a:spcPts val="420"/>
              </a:spcBef>
            </a:pPr>
            <a:r>
              <a:rPr lang="en-GB" sz="12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3.</a:t>
            </a:r>
            <a:r>
              <a:rPr lang="en-GB" sz="1200" spc="45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GB" sz="12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2022 Size and Impact Report, Plastics Industry Association (https://www.plasticsindustry.org/sizeandimpact)</a:t>
            </a:r>
          </a:p>
          <a:p>
            <a:pPr marL="12700" marR="5080">
              <a:lnSpc>
                <a:spcPts val="1400"/>
              </a:lnSpc>
              <a:spcBef>
                <a:spcPts val="420"/>
              </a:spcBef>
            </a:pPr>
            <a:r>
              <a:rPr lang="en-GB" sz="12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4.</a:t>
            </a:r>
            <a:r>
              <a:rPr lang="en-GB" sz="1200" spc="4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120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ENF Recycling - World's Largest Directory Of Recycling Companies. [https://www.enfrecycling.com/</a:t>
            </a:r>
            <a:endParaRPr lang="en-GB" sz="120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FF34CDD-3BCD-90E7-628F-9023A86C8E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48043" y="8163287"/>
            <a:ext cx="1272650" cy="91447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map of europe with different colored spots&#10;&#10;Description automatically generated">
            <a:extLst>
              <a:ext uri="{FF2B5EF4-FFF2-40B4-BE49-F238E27FC236}">
                <a16:creationId xmlns:a16="http://schemas.microsoft.com/office/drawing/2014/main" id="{F5460908-0AA5-BB65-B596-6299225F2D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9859" y="2320968"/>
            <a:ext cx="9511702" cy="6918608"/>
          </a:xfrm>
          <a:prstGeom prst="rect">
            <a:avLst/>
          </a:prstGeom>
        </p:spPr>
      </p:pic>
      <p:sp>
        <p:nvSpPr>
          <p:cNvPr id="2" name="object 2"/>
          <p:cNvSpPr txBox="1">
            <a:spLocks noGrp="1"/>
          </p:cNvSpPr>
          <p:nvPr>
            <p:ph type="body" idx="1"/>
          </p:nvPr>
        </p:nvSpPr>
        <p:spPr>
          <a:xfrm>
            <a:off x="1034388" y="2518636"/>
            <a:ext cx="8532495" cy="5071260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European Union – Over </a:t>
            </a:r>
            <a:r>
              <a:rPr lang="en-GB" b="1"/>
              <a:t>52,000 businesses </a:t>
            </a:r>
            <a:r>
              <a:rPr lang="en-GB"/>
              <a:t>involved in plastics industry</a:t>
            </a:r>
            <a:r>
              <a:rPr lang="en-GB" baseline="30000"/>
              <a:t>1</a:t>
            </a:r>
          </a:p>
          <a:p>
            <a:endParaRPr lang="en-GB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Over </a:t>
            </a:r>
            <a:r>
              <a:rPr lang="en-GB" b="1"/>
              <a:t>1,400 plastics recycling plants </a:t>
            </a:r>
            <a:r>
              <a:rPr lang="en-GB" baseline="30000"/>
              <a:t>4 </a:t>
            </a:r>
            <a:r>
              <a:rPr lang="en-GB"/>
              <a:t>(54% of global share based on industry database) </a:t>
            </a:r>
          </a:p>
          <a:p>
            <a:endParaRPr lang="en-GB" b="1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Germany – World’s </a:t>
            </a:r>
            <a:r>
              <a:rPr lang="en-GB" b="1"/>
              <a:t>Second largest importer and 4</a:t>
            </a:r>
            <a:r>
              <a:rPr lang="en-GB" b="1" baseline="30000"/>
              <a:t>th</a:t>
            </a:r>
            <a:r>
              <a:rPr lang="en-GB" b="1"/>
              <a:t> largest exporter </a:t>
            </a:r>
            <a:r>
              <a:rPr lang="en-GB"/>
              <a:t>of plastics in primary forms in 2021 by trade value</a:t>
            </a:r>
            <a:r>
              <a:rPr lang="en-GB" baseline="30000"/>
              <a:t>2</a:t>
            </a:r>
            <a:r>
              <a:rPr lang="en-GB"/>
              <a:t>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/>
          </a:p>
          <a:p>
            <a:pPr marL="12065" marR="5080">
              <a:lnSpc>
                <a:spcPts val="3300"/>
              </a:lnSpc>
              <a:spcBef>
                <a:spcPts val="1695"/>
              </a:spcBef>
              <a:tabLst>
                <a:tab pos="326390" algn="l"/>
              </a:tabLst>
            </a:pPr>
            <a:endParaRPr spc="-10"/>
          </a:p>
        </p:txBody>
      </p:sp>
      <p:sp>
        <p:nvSpPr>
          <p:cNvPr id="3" name="object 3"/>
          <p:cNvSpPr txBox="1"/>
          <p:nvPr/>
        </p:nvSpPr>
        <p:spPr>
          <a:xfrm>
            <a:off x="12095101" y="9320199"/>
            <a:ext cx="6953514" cy="26609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GB" sz="1650" spc="-25">
                <a:latin typeface="Roboto"/>
                <a:cs typeface="Roboto"/>
              </a:rPr>
              <a:t>Plastics industry, nurdle hunts and large ports in Europe</a:t>
            </a:r>
            <a:endParaRPr sz="1650">
              <a:latin typeface="Roboto"/>
              <a:cs typeface="Roboto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lang="en-GB" spc="-20"/>
              <a:t>Key Findings</a:t>
            </a:r>
            <a:endParaRPr spc="-20"/>
          </a:p>
        </p:txBody>
      </p:sp>
      <p:sp>
        <p:nvSpPr>
          <p:cNvPr id="6" name="object 6"/>
          <p:cNvSpPr txBox="1"/>
          <p:nvPr/>
        </p:nvSpPr>
        <p:spPr>
          <a:xfrm>
            <a:off x="1034388" y="246454"/>
            <a:ext cx="5502910" cy="3397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050">
                <a:solidFill>
                  <a:srgbClr val="FFFFFF"/>
                </a:solidFill>
                <a:latin typeface="Roboto"/>
                <a:cs typeface="Roboto"/>
              </a:rPr>
              <a:t>Mapping</a:t>
            </a:r>
            <a:r>
              <a:rPr sz="2050" spc="-7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2050">
                <a:solidFill>
                  <a:srgbClr val="FFFFFF"/>
                </a:solidFill>
                <a:latin typeface="Roboto"/>
                <a:cs typeface="Roboto"/>
              </a:rPr>
              <a:t>The</a:t>
            </a:r>
            <a:r>
              <a:rPr sz="2050" spc="-2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2050">
                <a:solidFill>
                  <a:srgbClr val="FFFFFF"/>
                </a:solidFill>
                <a:latin typeface="Roboto"/>
                <a:cs typeface="Roboto"/>
              </a:rPr>
              <a:t>Global</a:t>
            </a:r>
            <a:r>
              <a:rPr sz="2050" spc="-15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2050">
                <a:solidFill>
                  <a:srgbClr val="FFFFFF"/>
                </a:solidFill>
                <a:latin typeface="Roboto"/>
                <a:cs typeface="Roboto"/>
              </a:rPr>
              <a:t>Plastic</a:t>
            </a:r>
            <a:r>
              <a:rPr sz="2050" spc="-2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2050">
                <a:solidFill>
                  <a:srgbClr val="FFFFFF"/>
                </a:solidFill>
                <a:latin typeface="Roboto"/>
                <a:cs typeface="Roboto"/>
              </a:rPr>
              <a:t>Pellet</a:t>
            </a:r>
            <a:r>
              <a:rPr sz="2050" spc="-2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2050">
                <a:solidFill>
                  <a:srgbClr val="FFFFFF"/>
                </a:solidFill>
                <a:latin typeface="Roboto"/>
                <a:cs typeface="Roboto"/>
              </a:rPr>
              <a:t>Supply</a:t>
            </a:r>
            <a:r>
              <a:rPr sz="2050" spc="-15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2050" spc="-10">
                <a:solidFill>
                  <a:srgbClr val="FFFFFF"/>
                </a:solidFill>
                <a:latin typeface="Roboto"/>
                <a:cs typeface="Roboto"/>
              </a:rPr>
              <a:t>Chain</a:t>
            </a:r>
            <a:endParaRPr sz="2050">
              <a:latin typeface="Roboto"/>
              <a:cs typeface="Roboto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047088" y="9718694"/>
            <a:ext cx="18010505" cy="0"/>
          </a:xfrm>
          <a:custGeom>
            <a:avLst/>
            <a:gdLst/>
            <a:ahLst/>
            <a:cxnLst/>
            <a:rect l="l" t="t" r="r" b="b"/>
            <a:pathLst>
              <a:path w="18010505">
                <a:moveTo>
                  <a:pt x="0" y="0"/>
                </a:moveTo>
                <a:lnTo>
                  <a:pt x="18009922" y="0"/>
                </a:lnTo>
              </a:path>
            </a:pathLst>
          </a:custGeom>
          <a:ln w="5235">
            <a:solidFill>
              <a:srgbClr val="1228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034388" y="9811580"/>
            <a:ext cx="17849850" cy="1129092"/>
          </a:xfrm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sz="1200" b="1" spc="-10">
                <a:latin typeface="Roboto"/>
                <a:cs typeface="Roboto"/>
              </a:rPr>
              <a:t>Citations:</a:t>
            </a:r>
            <a:endParaRPr sz="1200">
              <a:latin typeface="Roboto"/>
              <a:cs typeface="Roboto"/>
            </a:endParaRPr>
          </a:p>
          <a:p>
            <a:pPr marL="12700" marR="5080" algn="just">
              <a:lnSpc>
                <a:spcPts val="1400"/>
              </a:lnSpc>
              <a:spcBef>
                <a:spcPts val="420"/>
              </a:spcBef>
            </a:pPr>
            <a:r>
              <a:rPr lang="en-GB" sz="12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   Plastics Europe - </a:t>
            </a:r>
            <a:r>
              <a:rPr lang="en-US" sz="120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https://plasticseurope.org/knowledge-hub/plastics-the-facts-2022, 2022.</a:t>
            </a:r>
            <a:endParaRPr lang="en-GB" sz="1200"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12700" marR="5080">
              <a:lnSpc>
                <a:spcPts val="1400"/>
              </a:lnSpc>
              <a:spcBef>
                <a:spcPts val="420"/>
              </a:spcBef>
            </a:pPr>
            <a:r>
              <a:rPr lang="en-GB" sz="12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2.</a:t>
            </a:r>
            <a:r>
              <a:rPr lang="en-GB" sz="1200" spc="45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120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World Bank. </a:t>
            </a:r>
            <a:r>
              <a:rPr lang="en-US" sz="1200" i="1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World Integrated Trade Solutions.</a:t>
            </a:r>
            <a:r>
              <a:rPr lang="en-US" sz="120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https://wits.worldbank.org</a:t>
            </a:r>
          </a:p>
          <a:p>
            <a:pPr marL="12700" marR="5080">
              <a:lnSpc>
                <a:spcPts val="1400"/>
              </a:lnSpc>
              <a:spcBef>
                <a:spcPts val="420"/>
              </a:spcBef>
            </a:pPr>
            <a:r>
              <a:rPr lang="en-GB" sz="12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3.</a:t>
            </a:r>
            <a:r>
              <a:rPr lang="en-GB" sz="1200" spc="45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GB" sz="12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2022 Size and Impact Report, Plastics Industry Association (https://www.plasticsindustry.org/sizeandimpact)</a:t>
            </a:r>
          </a:p>
          <a:p>
            <a:pPr marL="12700" marR="5080">
              <a:lnSpc>
                <a:spcPts val="1400"/>
              </a:lnSpc>
              <a:spcBef>
                <a:spcPts val="420"/>
              </a:spcBef>
            </a:pPr>
            <a:r>
              <a:rPr lang="en-GB" sz="12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4.</a:t>
            </a:r>
            <a:r>
              <a:rPr lang="en-GB" sz="1200" spc="4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120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ENF Recycling - World's Largest Directory Of Recycling Companies. [https://www.enfrecycling.com/</a:t>
            </a:r>
            <a:endParaRPr lang="en-GB" sz="120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FF34CDD-3BCD-90E7-628F-9023A86C8E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48043" y="8163287"/>
            <a:ext cx="1272650" cy="914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0355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/>
          <p:nvPr/>
        </p:nvSpPr>
        <p:spPr>
          <a:xfrm>
            <a:off x="0" y="0"/>
            <a:ext cx="20104100" cy="2099945"/>
          </a:xfrm>
          <a:custGeom>
            <a:avLst/>
            <a:gdLst/>
            <a:ahLst/>
            <a:cxnLst/>
            <a:rect l="l" t="t" r="r" b="b"/>
            <a:pathLst>
              <a:path w="20104100" h="2099945">
                <a:moveTo>
                  <a:pt x="20104099" y="0"/>
                </a:moveTo>
                <a:lnTo>
                  <a:pt x="0" y="0"/>
                </a:lnTo>
                <a:lnTo>
                  <a:pt x="0" y="2099412"/>
                </a:lnTo>
                <a:lnTo>
                  <a:pt x="20104099" y="2099412"/>
                </a:lnTo>
                <a:lnTo>
                  <a:pt x="20104099" y="0"/>
                </a:lnTo>
                <a:close/>
              </a:path>
            </a:pathLst>
          </a:custGeom>
          <a:solidFill>
            <a:srgbClr val="1228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lang="en-GB" spc="-20"/>
              <a:t>Transport</a:t>
            </a:r>
            <a:endParaRPr spc="-20"/>
          </a:p>
        </p:txBody>
      </p:sp>
      <p:sp>
        <p:nvSpPr>
          <p:cNvPr id="11" name="object 11"/>
          <p:cNvSpPr txBox="1"/>
          <p:nvPr/>
        </p:nvSpPr>
        <p:spPr>
          <a:xfrm>
            <a:off x="1034388" y="246454"/>
            <a:ext cx="5502910" cy="3397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050">
                <a:solidFill>
                  <a:srgbClr val="FFFFFF"/>
                </a:solidFill>
                <a:latin typeface="Roboto"/>
                <a:cs typeface="Roboto"/>
              </a:rPr>
              <a:t>Mapping</a:t>
            </a:r>
            <a:r>
              <a:rPr sz="2050" spc="-7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2050">
                <a:solidFill>
                  <a:srgbClr val="FFFFFF"/>
                </a:solidFill>
                <a:latin typeface="Roboto"/>
                <a:cs typeface="Roboto"/>
              </a:rPr>
              <a:t>The</a:t>
            </a:r>
            <a:r>
              <a:rPr sz="2050" spc="-2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2050">
                <a:solidFill>
                  <a:srgbClr val="FFFFFF"/>
                </a:solidFill>
                <a:latin typeface="Roboto"/>
                <a:cs typeface="Roboto"/>
              </a:rPr>
              <a:t>Global</a:t>
            </a:r>
            <a:r>
              <a:rPr sz="2050" spc="-15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2050">
                <a:solidFill>
                  <a:srgbClr val="FFFFFF"/>
                </a:solidFill>
                <a:latin typeface="Roboto"/>
                <a:cs typeface="Roboto"/>
              </a:rPr>
              <a:t>Plastic</a:t>
            </a:r>
            <a:r>
              <a:rPr sz="2050" spc="-2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2050">
                <a:solidFill>
                  <a:srgbClr val="FFFFFF"/>
                </a:solidFill>
                <a:latin typeface="Roboto"/>
                <a:cs typeface="Roboto"/>
              </a:rPr>
              <a:t>Pellet</a:t>
            </a:r>
            <a:r>
              <a:rPr sz="2050" spc="-2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2050">
                <a:solidFill>
                  <a:srgbClr val="FFFFFF"/>
                </a:solidFill>
                <a:latin typeface="Roboto"/>
                <a:cs typeface="Roboto"/>
              </a:rPr>
              <a:t>Supply</a:t>
            </a:r>
            <a:r>
              <a:rPr sz="2050" spc="-15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2050" spc="-10">
                <a:solidFill>
                  <a:srgbClr val="FFFFFF"/>
                </a:solidFill>
                <a:latin typeface="Roboto"/>
                <a:cs typeface="Roboto"/>
              </a:rPr>
              <a:t>Chain</a:t>
            </a:r>
            <a:endParaRPr sz="2050">
              <a:latin typeface="Roboto"/>
              <a:cs typeface="Roboto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047088" y="9617075"/>
            <a:ext cx="18010505" cy="0"/>
          </a:xfrm>
          <a:custGeom>
            <a:avLst/>
            <a:gdLst/>
            <a:ahLst/>
            <a:cxnLst/>
            <a:rect l="l" t="t" r="r" b="b"/>
            <a:pathLst>
              <a:path w="18010505">
                <a:moveTo>
                  <a:pt x="0" y="0"/>
                </a:moveTo>
                <a:lnTo>
                  <a:pt x="18009922" y="0"/>
                </a:lnTo>
              </a:path>
            </a:pathLst>
          </a:custGeom>
          <a:ln w="5235">
            <a:solidFill>
              <a:srgbClr val="1228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1034388" y="9639611"/>
            <a:ext cx="17849850" cy="1344599"/>
          </a:xfrm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sz="1200" b="1" spc="-10">
                <a:latin typeface="Roboto"/>
                <a:cs typeface="Roboto"/>
              </a:rPr>
              <a:t>Citations:</a:t>
            </a:r>
            <a:endParaRPr sz="1200">
              <a:latin typeface="Roboto"/>
              <a:cs typeface="Roboto"/>
            </a:endParaRPr>
          </a:p>
          <a:p>
            <a:pPr marL="12700" marR="5080">
              <a:lnSpc>
                <a:spcPts val="1400"/>
              </a:lnSpc>
              <a:spcBef>
                <a:spcPts val="420"/>
              </a:spcBef>
            </a:pPr>
            <a:r>
              <a:rPr sz="1200">
                <a:latin typeface="Roboto Condensed"/>
                <a:cs typeface="Roboto Condensed"/>
              </a:rPr>
              <a:t>1.</a:t>
            </a:r>
            <a:r>
              <a:rPr sz="1200" spc="40">
                <a:latin typeface="Roboto Condensed"/>
                <a:cs typeface="Roboto Condensed"/>
              </a:rPr>
              <a:t> </a:t>
            </a:r>
            <a:r>
              <a:rPr lang="en-GB" sz="1200"/>
              <a:t>World Ports Index (https://msi.nga.mil/Publications/WPI)</a:t>
            </a:r>
          </a:p>
          <a:p>
            <a:pPr marL="12700" marR="5080">
              <a:lnSpc>
                <a:spcPts val="1400"/>
              </a:lnSpc>
              <a:spcBef>
                <a:spcPts val="420"/>
              </a:spcBef>
            </a:pPr>
            <a:r>
              <a:rPr sz="1200">
                <a:latin typeface="Roboto Condensed"/>
                <a:cs typeface="Roboto Condensed"/>
              </a:rPr>
              <a:t>2.</a:t>
            </a:r>
            <a:r>
              <a:rPr sz="1200" spc="45">
                <a:latin typeface="Roboto Condensed"/>
                <a:cs typeface="Roboto Condensed"/>
              </a:rPr>
              <a:t> </a:t>
            </a:r>
            <a:r>
              <a:rPr lang="en-GB" sz="1200"/>
              <a:t>World Bank, World Development Indicators, https://databank.worldbank.org/source/world-development-indicators</a:t>
            </a:r>
            <a:endParaRPr lang="en-GB" sz="1200" spc="45">
              <a:latin typeface="Roboto Condensed"/>
              <a:cs typeface="Roboto Condensed"/>
            </a:endParaRPr>
          </a:p>
          <a:p>
            <a:pPr marL="12700" marR="5080">
              <a:lnSpc>
                <a:spcPts val="1400"/>
              </a:lnSpc>
              <a:spcBef>
                <a:spcPts val="420"/>
              </a:spcBef>
            </a:pPr>
            <a:r>
              <a:rPr lang="en-GB" sz="1200"/>
              <a:t>3. Eurostat- https://ec.europa.eu/eurostat/statistics-explained/index.php?title=Freight_transport_statistics_-_modal_split</a:t>
            </a:r>
          </a:p>
          <a:p>
            <a:pPr marL="12700" marR="5080">
              <a:lnSpc>
                <a:spcPts val="1400"/>
              </a:lnSpc>
              <a:spcBef>
                <a:spcPts val="420"/>
              </a:spcBef>
            </a:pPr>
            <a:r>
              <a:rPr lang="en-GB" sz="1200"/>
              <a:t>4. Eurostat - https://ec.europa.eu/eurostat/statistics-explained/index.php?title=Road_freight_transport_statistics#In_2021.2C_Germany.2C_France.2C_Spain.2C_Poland_and_Italy_accounted_for_almost_two_thirds_of_the_total_tonnage_transported_in_the_EU</a:t>
            </a:r>
          </a:p>
          <a:p>
            <a:pPr marL="12700" marR="5080">
              <a:lnSpc>
                <a:spcPts val="1400"/>
              </a:lnSpc>
              <a:spcBef>
                <a:spcPts val="420"/>
              </a:spcBef>
            </a:pPr>
            <a:endParaRPr lang="en-GB" sz="1200"/>
          </a:p>
        </p:txBody>
      </p:sp>
      <p:sp>
        <p:nvSpPr>
          <p:cNvPr id="25" name="object 2">
            <a:extLst>
              <a:ext uri="{FF2B5EF4-FFF2-40B4-BE49-F238E27FC236}">
                <a16:creationId xmlns:a16="http://schemas.microsoft.com/office/drawing/2014/main" id="{F43F1E40-FA47-9062-5E66-89913D4139B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50850" y="2344609"/>
            <a:ext cx="9116033" cy="6238246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12700" marR="372110">
              <a:lnSpc>
                <a:spcPts val="3300"/>
              </a:lnSpc>
              <a:spcBef>
                <a:spcPts val="345"/>
              </a:spcBef>
            </a:pPr>
            <a:r>
              <a:rPr lang="en-GB"/>
              <a:t>Europe has 7 of the world’s top 50 container ports by volume handled and 55 large ports</a:t>
            </a:r>
            <a:r>
              <a:rPr lang="en-GB" baseline="30000"/>
              <a:t>1</a:t>
            </a:r>
            <a:r>
              <a:rPr lang="en-GB"/>
              <a:t> handling over 56 million TEU of container traffic in 2021</a:t>
            </a:r>
            <a:r>
              <a:rPr lang="en-GB" baseline="30000"/>
              <a:t>2</a:t>
            </a:r>
            <a:endParaRPr lang="en-GB"/>
          </a:p>
          <a:p>
            <a:pPr marL="12700" marR="372110">
              <a:lnSpc>
                <a:spcPts val="3300"/>
              </a:lnSpc>
              <a:spcBef>
                <a:spcPts val="345"/>
              </a:spcBef>
            </a:pPr>
            <a:endParaRPr lang="en-GB" spc="-10"/>
          </a:p>
          <a:p>
            <a:pPr marL="12700" marR="372110">
              <a:lnSpc>
                <a:spcPts val="3300"/>
              </a:lnSpc>
              <a:spcBef>
                <a:spcPts val="345"/>
              </a:spcBef>
            </a:pPr>
            <a:r>
              <a:rPr lang="en-GB" i="0">
                <a:solidFill>
                  <a:srgbClr val="000000"/>
                </a:solidFill>
                <a:effectLst/>
                <a:latin typeface="Roboto-Regular"/>
              </a:rPr>
              <a:t>European Union</a:t>
            </a:r>
          </a:p>
          <a:p>
            <a:pPr marL="469900" marR="372110" indent="-457200">
              <a:lnSpc>
                <a:spcPts val="3300"/>
              </a:lnSpc>
              <a:spcBef>
                <a:spcPts val="345"/>
              </a:spcBef>
              <a:buFont typeface="Arial" panose="020B0604020202020204" pitchFamily="34" charset="0"/>
              <a:buChar char="•"/>
            </a:pPr>
            <a:r>
              <a:rPr lang="en-GB" b="0" i="0">
                <a:solidFill>
                  <a:srgbClr val="000000"/>
                </a:solidFill>
                <a:effectLst/>
                <a:latin typeface="Roboto-Regular"/>
              </a:rPr>
              <a:t>In 2021, 67.9% of freight was maritime, 24.6% was by road and 5.4% was by rail</a:t>
            </a:r>
            <a:r>
              <a:rPr lang="en-GB" b="0" i="0" baseline="30000">
                <a:solidFill>
                  <a:srgbClr val="000000"/>
                </a:solidFill>
                <a:effectLst/>
                <a:latin typeface="Roboto-Regular"/>
              </a:rPr>
              <a:t>3</a:t>
            </a:r>
          </a:p>
          <a:p>
            <a:pPr marL="469900" marR="372110" indent="-457200">
              <a:lnSpc>
                <a:spcPts val="3300"/>
              </a:lnSpc>
              <a:spcBef>
                <a:spcPts val="345"/>
              </a:spcBef>
              <a:buFont typeface="Arial" panose="020B0604020202020204" pitchFamily="34" charset="0"/>
              <a:buChar char="•"/>
            </a:pPr>
            <a:endParaRPr lang="en-GB" b="0" i="0">
              <a:solidFill>
                <a:srgbClr val="000000"/>
              </a:solidFill>
              <a:effectLst/>
              <a:latin typeface="Roboto-Regular"/>
            </a:endParaRPr>
          </a:p>
          <a:p>
            <a:pPr marL="469900" marR="372110" indent="-457200">
              <a:lnSpc>
                <a:spcPts val="3300"/>
              </a:lnSpc>
              <a:spcBef>
                <a:spcPts val="345"/>
              </a:spcBef>
              <a:buFont typeface="Arial" panose="020B0604020202020204" pitchFamily="34" charset="0"/>
              <a:buChar char="•"/>
            </a:pPr>
            <a:r>
              <a:rPr lang="en-GB" b="0" i="0">
                <a:solidFill>
                  <a:srgbClr val="000000"/>
                </a:solidFill>
                <a:effectLst/>
                <a:latin typeface="Roboto-Regular"/>
              </a:rPr>
              <a:t>Germany accounted for 23.8% of goods transported by road in 2021</a:t>
            </a:r>
            <a:r>
              <a:rPr lang="en-GB" b="0" i="0" baseline="30000">
                <a:solidFill>
                  <a:srgbClr val="000000"/>
                </a:solidFill>
                <a:effectLst/>
                <a:latin typeface="Roboto-Regular"/>
              </a:rPr>
              <a:t>4</a:t>
            </a:r>
            <a:r>
              <a:rPr lang="en-GB"/>
              <a:t> </a:t>
            </a:r>
          </a:p>
          <a:p>
            <a:pPr marL="469900" marR="372110" indent="-457200">
              <a:lnSpc>
                <a:spcPts val="3300"/>
              </a:lnSpc>
              <a:spcBef>
                <a:spcPts val="345"/>
              </a:spcBef>
              <a:buFont typeface="Arial" panose="020B0604020202020204" pitchFamily="34" charset="0"/>
              <a:buChar char="•"/>
            </a:pPr>
            <a:endParaRPr lang="en-GB"/>
          </a:p>
          <a:p>
            <a:pPr marL="469900" marR="372110" indent="-457200">
              <a:lnSpc>
                <a:spcPts val="3300"/>
              </a:lnSpc>
              <a:spcBef>
                <a:spcPts val="345"/>
              </a:spcBef>
              <a:buFont typeface="Arial" panose="020B0604020202020204" pitchFamily="34" charset="0"/>
              <a:buChar char="•"/>
            </a:pPr>
            <a:r>
              <a:rPr lang="en-GB"/>
              <a:t>16 pellet loss incidents associated with transportation identified </a:t>
            </a:r>
            <a:br>
              <a:rPr lang="en-GB"/>
            </a:br>
            <a:endParaRPr lang="en-GB"/>
          </a:p>
        </p:txBody>
      </p:sp>
      <p:sp>
        <p:nvSpPr>
          <p:cNvPr id="34" name="object 3">
            <a:extLst>
              <a:ext uri="{FF2B5EF4-FFF2-40B4-BE49-F238E27FC236}">
                <a16:creationId xmlns:a16="http://schemas.microsoft.com/office/drawing/2014/main" id="{95F0C90B-D5A4-3FDD-496E-E91FD6D8E6CB}"/>
              </a:ext>
            </a:extLst>
          </p:cNvPr>
          <p:cNvSpPr txBox="1"/>
          <p:nvPr/>
        </p:nvSpPr>
        <p:spPr>
          <a:xfrm>
            <a:off x="10324991" y="8522480"/>
            <a:ext cx="9017947" cy="26609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GB" sz="1650" spc="-25">
                <a:latin typeface="Roboto"/>
                <a:cs typeface="Roboto"/>
              </a:rPr>
              <a:t>Port of Rotterdam, Netherlands </a:t>
            </a:r>
            <a:r>
              <a:rPr lang="en-GB" sz="1650" spc="-25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(</a:t>
            </a:r>
            <a:r>
              <a:rPr lang="en-GB" sz="1650" b="0" i="0">
                <a:solidFill>
                  <a:srgbClr val="32323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Beeldmateriaal.nl, Earthstar Geographics, Maxar, Microsoft</a:t>
            </a:r>
            <a:r>
              <a:rPr lang="en-GB" sz="1650" spc="-25">
                <a:latin typeface="Roboto"/>
                <a:cs typeface="Roboto"/>
              </a:rPr>
              <a:t>)</a:t>
            </a:r>
            <a:endParaRPr sz="1650">
              <a:latin typeface="Roboto"/>
              <a:cs typeface="Roboto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E5A3967-6F73-5449-200A-52884D415765}"/>
              </a:ext>
            </a:extLst>
          </p:cNvPr>
          <p:cNvSpPr txBox="1"/>
          <p:nvPr/>
        </p:nvSpPr>
        <p:spPr>
          <a:xfrm>
            <a:off x="925797" y="9338311"/>
            <a:ext cx="381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TEU- twenty-foot equivalent unit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63132E9-8329-1D91-B259-200FA1D6E0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87531" y="3199896"/>
            <a:ext cx="5540220" cy="492294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38210E7-943A-3CDD-F8D6-B5F482B307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33965" y="3110626"/>
            <a:ext cx="4819285" cy="5174978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0E4DC86-BAEA-1098-C517-5149EA9EC2FD}"/>
              </a:ext>
            </a:extLst>
          </p:cNvPr>
          <p:cNvCxnSpPr>
            <a:cxnSpLocks/>
          </p:cNvCxnSpPr>
          <p:nvPr/>
        </p:nvCxnSpPr>
        <p:spPr>
          <a:xfrm flipV="1">
            <a:off x="12490450" y="3110626"/>
            <a:ext cx="2343515" cy="262024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02AEC4A-608C-1BE4-3AF7-0DCE1368D519}"/>
              </a:ext>
            </a:extLst>
          </p:cNvPr>
          <p:cNvCxnSpPr>
            <a:cxnSpLocks/>
          </p:cNvCxnSpPr>
          <p:nvPr/>
        </p:nvCxnSpPr>
        <p:spPr>
          <a:xfrm>
            <a:off x="12490450" y="5730875"/>
            <a:ext cx="2343515" cy="255472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/>
          <p:nvPr/>
        </p:nvSpPr>
        <p:spPr>
          <a:xfrm>
            <a:off x="0" y="0"/>
            <a:ext cx="20104100" cy="2099945"/>
          </a:xfrm>
          <a:custGeom>
            <a:avLst/>
            <a:gdLst/>
            <a:ahLst/>
            <a:cxnLst/>
            <a:rect l="l" t="t" r="r" b="b"/>
            <a:pathLst>
              <a:path w="20104100" h="2099945">
                <a:moveTo>
                  <a:pt x="20104099" y="0"/>
                </a:moveTo>
                <a:lnTo>
                  <a:pt x="0" y="0"/>
                </a:lnTo>
                <a:lnTo>
                  <a:pt x="0" y="2099412"/>
                </a:lnTo>
                <a:lnTo>
                  <a:pt x="20104099" y="2099412"/>
                </a:lnTo>
                <a:lnTo>
                  <a:pt x="20104099" y="0"/>
                </a:lnTo>
                <a:close/>
              </a:path>
            </a:pathLst>
          </a:custGeom>
          <a:solidFill>
            <a:srgbClr val="1228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lang="en-GB" spc="-20"/>
              <a:t>Pellet Loss</a:t>
            </a:r>
            <a:endParaRPr spc="-20"/>
          </a:p>
        </p:txBody>
      </p:sp>
      <p:sp>
        <p:nvSpPr>
          <p:cNvPr id="11" name="object 11"/>
          <p:cNvSpPr txBox="1"/>
          <p:nvPr/>
        </p:nvSpPr>
        <p:spPr>
          <a:xfrm>
            <a:off x="1034388" y="246454"/>
            <a:ext cx="5502910" cy="3397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050">
                <a:solidFill>
                  <a:srgbClr val="FFFFFF"/>
                </a:solidFill>
                <a:latin typeface="Roboto"/>
                <a:cs typeface="Roboto"/>
              </a:rPr>
              <a:t>Mapping</a:t>
            </a:r>
            <a:r>
              <a:rPr sz="2050" spc="-7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2050">
                <a:solidFill>
                  <a:srgbClr val="FFFFFF"/>
                </a:solidFill>
                <a:latin typeface="Roboto"/>
                <a:cs typeface="Roboto"/>
              </a:rPr>
              <a:t>The</a:t>
            </a:r>
            <a:r>
              <a:rPr sz="2050" spc="-2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2050">
                <a:solidFill>
                  <a:srgbClr val="FFFFFF"/>
                </a:solidFill>
                <a:latin typeface="Roboto"/>
                <a:cs typeface="Roboto"/>
              </a:rPr>
              <a:t>Global</a:t>
            </a:r>
            <a:r>
              <a:rPr sz="2050" spc="-15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2050">
                <a:solidFill>
                  <a:srgbClr val="FFFFFF"/>
                </a:solidFill>
                <a:latin typeface="Roboto"/>
                <a:cs typeface="Roboto"/>
              </a:rPr>
              <a:t>Plastic</a:t>
            </a:r>
            <a:r>
              <a:rPr sz="2050" spc="-2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2050">
                <a:solidFill>
                  <a:srgbClr val="FFFFFF"/>
                </a:solidFill>
                <a:latin typeface="Roboto"/>
                <a:cs typeface="Roboto"/>
              </a:rPr>
              <a:t>Pellet</a:t>
            </a:r>
            <a:r>
              <a:rPr sz="2050" spc="-2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2050">
                <a:solidFill>
                  <a:srgbClr val="FFFFFF"/>
                </a:solidFill>
                <a:latin typeface="Roboto"/>
                <a:cs typeface="Roboto"/>
              </a:rPr>
              <a:t>Supply</a:t>
            </a:r>
            <a:r>
              <a:rPr sz="2050" spc="-15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2050" spc="-10">
                <a:solidFill>
                  <a:srgbClr val="FFFFFF"/>
                </a:solidFill>
                <a:latin typeface="Roboto"/>
                <a:cs typeface="Roboto"/>
              </a:rPr>
              <a:t>Chain</a:t>
            </a:r>
            <a:endParaRPr sz="2050">
              <a:latin typeface="Roboto"/>
              <a:cs typeface="Roboto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047088" y="9718694"/>
            <a:ext cx="18010505" cy="0"/>
          </a:xfrm>
          <a:custGeom>
            <a:avLst/>
            <a:gdLst/>
            <a:ahLst/>
            <a:cxnLst/>
            <a:rect l="l" t="t" r="r" b="b"/>
            <a:pathLst>
              <a:path w="18010505">
                <a:moveTo>
                  <a:pt x="0" y="0"/>
                </a:moveTo>
                <a:lnTo>
                  <a:pt x="18009922" y="0"/>
                </a:lnTo>
              </a:path>
            </a:pathLst>
          </a:custGeom>
          <a:ln w="5235">
            <a:solidFill>
              <a:srgbClr val="1228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1034388" y="9811580"/>
            <a:ext cx="17849850" cy="667427"/>
          </a:xfrm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sz="1200" b="1" spc="-10">
                <a:latin typeface="Roboto"/>
                <a:cs typeface="Roboto"/>
              </a:rPr>
              <a:t>Citations:</a:t>
            </a:r>
            <a:endParaRPr sz="1200">
              <a:latin typeface="Roboto"/>
              <a:cs typeface="Roboto"/>
            </a:endParaRPr>
          </a:p>
          <a:p>
            <a:pPr marL="12700" marR="5080">
              <a:lnSpc>
                <a:spcPts val="1400"/>
              </a:lnSpc>
              <a:spcBef>
                <a:spcPts val="420"/>
              </a:spcBef>
            </a:pPr>
            <a:r>
              <a:rPr sz="1200">
                <a:latin typeface="Roboto Condensed"/>
                <a:cs typeface="Roboto Condensed"/>
              </a:rPr>
              <a:t>1.</a:t>
            </a:r>
            <a:r>
              <a:rPr sz="1200" spc="40">
                <a:latin typeface="Roboto Condensed"/>
                <a:cs typeface="Roboto Condensed"/>
              </a:rPr>
              <a:t> </a:t>
            </a:r>
            <a:r>
              <a:rPr lang="en-US" sz="1200" err="1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Fidra</a:t>
            </a:r>
            <a:r>
              <a:rPr lang="en-US" sz="120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 </a:t>
            </a:r>
            <a:r>
              <a:rPr lang="en-US" sz="1200" i="1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The Great Nurdle Hunt, </a:t>
            </a:r>
            <a:r>
              <a:rPr lang="en-US" sz="120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https://www.nurdlehunt.org.uk,</a:t>
            </a:r>
          </a:p>
          <a:p>
            <a:pPr marL="12700" marR="5080">
              <a:lnSpc>
                <a:spcPts val="1400"/>
              </a:lnSpc>
              <a:spcBef>
                <a:spcPts val="420"/>
              </a:spcBef>
            </a:pPr>
            <a:r>
              <a:rPr sz="12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2.</a:t>
            </a:r>
            <a:r>
              <a:rPr sz="1200" spc="45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1200" i="1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Nurdle Patrol, </a:t>
            </a:r>
            <a:r>
              <a:rPr lang="en-US" sz="120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https://nurdlepatrol.org.map</a:t>
            </a:r>
            <a:endParaRPr sz="120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5" name="object 2">
            <a:extLst>
              <a:ext uri="{FF2B5EF4-FFF2-40B4-BE49-F238E27FC236}">
                <a16:creationId xmlns:a16="http://schemas.microsoft.com/office/drawing/2014/main" id="{F43F1E40-FA47-9062-5E66-89913D4139B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034388" y="2344609"/>
            <a:ext cx="8532495" cy="3983783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12700" marR="372110">
              <a:lnSpc>
                <a:spcPts val="3300"/>
              </a:lnSpc>
              <a:spcBef>
                <a:spcPts val="345"/>
              </a:spcBef>
            </a:pPr>
            <a:r>
              <a:rPr lang="en-GB"/>
              <a:t>Estimated that </a:t>
            </a:r>
            <a:r>
              <a:rPr lang="en-GB" b="1"/>
              <a:t>16,000-167,000 tonnes </a:t>
            </a:r>
            <a:r>
              <a:rPr lang="en-GB"/>
              <a:t>of pellets lost to the environment annually </a:t>
            </a:r>
          </a:p>
          <a:p>
            <a:pPr marL="12700" marR="372110">
              <a:lnSpc>
                <a:spcPts val="3300"/>
              </a:lnSpc>
              <a:spcBef>
                <a:spcPts val="345"/>
              </a:spcBef>
            </a:pPr>
            <a:endParaRPr lang="en-GB" spc="-1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24 acute and 26 chronic pellet losses identified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Over </a:t>
            </a:r>
            <a:r>
              <a:rPr lang="en-GB" b="1"/>
              <a:t>10,000 tonnes of pellets </a:t>
            </a:r>
            <a:r>
              <a:rPr lang="en-GB"/>
              <a:t>identified as lost from 14 incidents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38 terrestrial and 12 marine incidents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31 incidents in France reported</a:t>
            </a:r>
          </a:p>
          <a:p>
            <a:endParaRPr lang="en-GB"/>
          </a:p>
        </p:txBody>
      </p:sp>
      <p:sp>
        <p:nvSpPr>
          <p:cNvPr id="34" name="object 3">
            <a:extLst>
              <a:ext uri="{FF2B5EF4-FFF2-40B4-BE49-F238E27FC236}">
                <a16:creationId xmlns:a16="http://schemas.microsoft.com/office/drawing/2014/main" id="{95F0C90B-D5A4-3FDD-496E-E91FD6D8E6CB}"/>
              </a:ext>
            </a:extLst>
          </p:cNvPr>
          <p:cNvSpPr txBox="1"/>
          <p:nvPr/>
        </p:nvSpPr>
        <p:spPr>
          <a:xfrm>
            <a:off x="14024287" y="9367757"/>
            <a:ext cx="4876800" cy="26609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GB" sz="1650" spc="-25">
                <a:latin typeface="Roboto"/>
                <a:cs typeface="Roboto"/>
              </a:rPr>
              <a:t>Acute &amp; Chronic pellet loss incidents</a:t>
            </a:r>
            <a:endParaRPr sz="1650">
              <a:latin typeface="Roboto"/>
              <a:cs typeface="Roboto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1FC117F-F053-6151-0767-9602CB974C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16258" y="2175066"/>
            <a:ext cx="8103262" cy="716878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D58A1DA-E18D-D10C-5A0C-22729EE483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32146" y="8183476"/>
            <a:ext cx="1364208" cy="862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0437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/>
          <p:nvPr/>
        </p:nvSpPr>
        <p:spPr>
          <a:xfrm>
            <a:off x="0" y="0"/>
            <a:ext cx="20104100" cy="2099945"/>
          </a:xfrm>
          <a:custGeom>
            <a:avLst/>
            <a:gdLst/>
            <a:ahLst/>
            <a:cxnLst/>
            <a:rect l="l" t="t" r="r" b="b"/>
            <a:pathLst>
              <a:path w="20104100" h="2099945">
                <a:moveTo>
                  <a:pt x="20104099" y="0"/>
                </a:moveTo>
                <a:lnTo>
                  <a:pt x="0" y="0"/>
                </a:lnTo>
                <a:lnTo>
                  <a:pt x="0" y="2099412"/>
                </a:lnTo>
                <a:lnTo>
                  <a:pt x="20104099" y="2099412"/>
                </a:lnTo>
                <a:lnTo>
                  <a:pt x="20104099" y="0"/>
                </a:lnTo>
                <a:close/>
              </a:path>
            </a:pathLst>
          </a:custGeom>
          <a:solidFill>
            <a:srgbClr val="12284A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lang="en-GB" spc="-20"/>
              <a:t>Protected Areas &amp; Tourism</a:t>
            </a:r>
            <a:endParaRPr spc="-20"/>
          </a:p>
        </p:txBody>
      </p:sp>
      <p:sp>
        <p:nvSpPr>
          <p:cNvPr id="11" name="object 11"/>
          <p:cNvSpPr txBox="1"/>
          <p:nvPr/>
        </p:nvSpPr>
        <p:spPr>
          <a:xfrm>
            <a:off x="1034388" y="246454"/>
            <a:ext cx="5502910" cy="3397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050">
                <a:solidFill>
                  <a:srgbClr val="FFFFFF"/>
                </a:solidFill>
                <a:latin typeface="Roboto"/>
                <a:cs typeface="Roboto"/>
              </a:rPr>
              <a:t>Mapping</a:t>
            </a:r>
            <a:r>
              <a:rPr sz="2050" spc="-7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2050">
                <a:solidFill>
                  <a:srgbClr val="FFFFFF"/>
                </a:solidFill>
                <a:latin typeface="Roboto"/>
                <a:cs typeface="Roboto"/>
              </a:rPr>
              <a:t>The</a:t>
            </a:r>
            <a:r>
              <a:rPr sz="2050" spc="-2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2050">
                <a:solidFill>
                  <a:srgbClr val="FFFFFF"/>
                </a:solidFill>
                <a:latin typeface="Roboto"/>
                <a:cs typeface="Roboto"/>
              </a:rPr>
              <a:t>Global</a:t>
            </a:r>
            <a:r>
              <a:rPr sz="2050" spc="-15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2050">
                <a:solidFill>
                  <a:srgbClr val="FFFFFF"/>
                </a:solidFill>
                <a:latin typeface="Roboto"/>
                <a:cs typeface="Roboto"/>
              </a:rPr>
              <a:t>Plastic</a:t>
            </a:r>
            <a:r>
              <a:rPr sz="2050" spc="-2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2050">
                <a:solidFill>
                  <a:srgbClr val="FFFFFF"/>
                </a:solidFill>
                <a:latin typeface="Roboto"/>
                <a:cs typeface="Roboto"/>
              </a:rPr>
              <a:t>Pellet</a:t>
            </a:r>
            <a:r>
              <a:rPr sz="2050" spc="-2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2050">
                <a:solidFill>
                  <a:srgbClr val="FFFFFF"/>
                </a:solidFill>
                <a:latin typeface="Roboto"/>
                <a:cs typeface="Roboto"/>
              </a:rPr>
              <a:t>Supply</a:t>
            </a:r>
            <a:r>
              <a:rPr sz="2050" spc="-15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2050" spc="-10">
                <a:solidFill>
                  <a:srgbClr val="FFFFFF"/>
                </a:solidFill>
                <a:latin typeface="Roboto"/>
                <a:cs typeface="Roboto"/>
              </a:rPr>
              <a:t>Chain</a:t>
            </a:r>
            <a:endParaRPr sz="2050">
              <a:latin typeface="Roboto"/>
              <a:cs typeface="Roboto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047088" y="9718694"/>
            <a:ext cx="18010505" cy="0"/>
          </a:xfrm>
          <a:custGeom>
            <a:avLst/>
            <a:gdLst/>
            <a:ahLst/>
            <a:cxnLst/>
            <a:rect l="l" t="t" r="r" b="b"/>
            <a:pathLst>
              <a:path w="18010505">
                <a:moveTo>
                  <a:pt x="0" y="0"/>
                </a:moveTo>
                <a:lnTo>
                  <a:pt x="18009922" y="0"/>
                </a:lnTo>
              </a:path>
            </a:pathLst>
          </a:custGeom>
          <a:ln w="5235">
            <a:solidFill>
              <a:srgbClr val="1228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1034388" y="9811580"/>
            <a:ext cx="17849850" cy="790601"/>
          </a:xfrm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sz="1200" b="1" spc="-10">
                <a:latin typeface="Roboto"/>
                <a:cs typeface="Roboto"/>
              </a:rPr>
              <a:t>Citations:</a:t>
            </a:r>
            <a:endParaRPr sz="1200">
              <a:latin typeface="Roboto"/>
              <a:cs typeface="Roboto"/>
            </a:endParaRPr>
          </a:p>
          <a:p>
            <a:pPr marL="12700" marR="5080">
              <a:lnSpc>
                <a:spcPts val="1400"/>
              </a:lnSpc>
              <a:spcBef>
                <a:spcPts val="420"/>
              </a:spcBef>
            </a:pPr>
            <a:r>
              <a:rPr sz="1200">
                <a:latin typeface="Roboto Condensed"/>
                <a:cs typeface="Roboto Condensed"/>
              </a:rPr>
              <a:t>1.</a:t>
            </a:r>
            <a:r>
              <a:rPr sz="1200" spc="40">
                <a:latin typeface="Roboto Condensed"/>
                <a:cs typeface="Roboto Condensed"/>
              </a:rPr>
              <a:t> </a:t>
            </a:r>
            <a:r>
              <a:rPr lang="en-GB" sz="1200" spc="40">
                <a:latin typeface="Roboto Condensed"/>
                <a:cs typeface="Roboto Condensed"/>
              </a:rPr>
              <a:t>Protected Planet, https://www.protectedplanet.net/en</a:t>
            </a:r>
          </a:p>
          <a:p>
            <a:r>
              <a:rPr lang="en-GB" sz="1200">
                <a:latin typeface="Roboto Condensed"/>
                <a:cs typeface="Roboto Condensed"/>
              </a:rPr>
              <a:t>2. </a:t>
            </a:r>
            <a:r>
              <a:rPr lang="en-GB" sz="1200"/>
              <a:t>UN WTO – Global and regional tourism performance (https://www.unwto.org/tourism-data/global-and-regional-tourism-performance)</a:t>
            </a:r>
          </a:p>
          <a:p>
            <a:pPr marL="342900" indent="-342900">
              <a:buFont typeface="+mj-lt"/>
              <a:buAutoNum type="arabicPeriod" startAt="13"/>
            </a:pPr>
            <a:endParaRPr lang="en-GB" sz="1200"/>
          </a:p>
        </p:txBody>
      </p:sp>
      <p:sp>
        <p:nvSpPr>
          <p:cNvPr id="34" name="object 3">
            <a:extLst>
              <a:ext uri="{FF2B5EF4-FFF2-40B4-BE49-F238E27FC236}">
                <a16:creationId xmlns:a16="http://schemas.microsoft.com/office/drawing/2014/main" id="{95F0C90B-D5A4-3FDD-496E-E91FD6D8E6CB}"/>
              </a:ext>
            </a:extLst>
          </p:cNvPr>
          <p:cNvSpPr txBox="1"/>
          <p:nvPr/>
        </p:nvSpPr>
        <p:spPr>
          <a:xfrm>
            <a:off x="14243050" y="9297308"/>
            <a:ext cx="2514600" cy="26609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GB" sz="1650" spc="-25" err="1">
                <a:latin typeface="Roboto"/>
                <a:cs typeface="Roboto"/>
              </a:rPr>
              <a:t>Chessel</a:t>
            </a:r>
            <a:r>
              <a:rPr lang="en-GB" sz="1650" spc="-25">
                <a:latin typeface="Roboto"/>
                <a:cs typeface="Roboto"/>
              </a:rPr>
              <a:t> Bay, England</a:t>
            </a:r>
            <a:endParaRPr sz="1650">
              <a:latin typeface="Roboto"/>
              <a:cs typeface="Roboto"/>
            </a:endParaRPr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id="{419D7535-4D6F-9F79-9DE3-444F8227974C}"/>
              </a:ext>
            </a:extLst>
          </p:cNvPr>
          <p:cNvSpPr txBox="1">
            <a:spLocks/>
          </p:cNvSpPr>
          <p:nvPr/>
        </p:nvSpPr>
        <p:spPr>
          <a:xfrm>
            <a:off x="1291427" y="2627976"/>
            <a:ext cx="9031894" cy="6292107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>
            <a:lvl1pPr marL="0">
              <a:defRPr sz="2850" b="0" i="0">
                <a:solidFill>
                  <a:schemeClr val="tx1"/>
                </a:solidFill>
                <a:latin typeface="Roboto"/>
                <a:ea typeface="+mn-ea"/>
                <a:cs typeface="Roboto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12700" marR="372110">
              <a:lnSpc>
                <a:spcPts val="3300"/>
              </a:lnSpc>
              <a:spcBef>
                <a:spcPts val="345"/>
              </a:spcBef>
            </a:pPr>
            <a:r>
              <a:rPr lang="en-GB" dirty="0"/>
              <a:t>130,000 protected areas in Europe covering 23% of the continent</a:t>
            </a:r>
          </a:p>
          <a:p>
            <a:pPr marL="12700" marR="372110">
              <a:lnSpc>
                <a:spcPts val="3300"/>
              </a:lnSpc>
              <a:spcBef>
                <a:spcPts val="345"/>
              </a:spcBef>
            </a:pPr>
            <a:endParaRPr lang="en-GB" dirty="0"/>
          </a:p>
          <a:p>
            <a:pPr marL="12700" marR="372110">
              <a:lnSpc>
                <a:spcPts val="3300"/>
              </a:lnSpc>
              <a:spcBef>
                <a:spcPts val="345"/>
              </a:spcBef>
            </a:pPr>
            <a:r>
              <a:rPr lang="en-GB" dirty="0"/>
              <a:t>Pellet presence confirmed in protected areas. </a:t>
            </a:r>
          </a:p>
          <a:p>
            <a:pPr marL="12700" marR="372110">
              <a:lnSpc>
                <a:spcPts val="3300"/>
              </a:lnSpc>
              <a:spcBef>
                <a:spcPts val="345"/>
              </a:spcBef>
            </a:pPr>
            <a:endParaRPr lang="en-GB" dirty="0"/>
          </a:p>
          <a:p>
            <a:pPr marL="12700" marR="372110">
              <a:lnSpc>
                <a:spcPts val="3300"/>
              </a:lnSpc>
              <a:spcBef>
                <a:spcPts val="345"/>
              </a:spcBef>
            </a:pPr>
            <a:r>
              <a:rPr lang="en-GB" dirty="0"/>
              <a:t>Example – </a:t>
            </a:r>
            <a:r>
              <a:rPr lang="en-GB" dirty="0" err="1"/>
              <a:t>Chessel</a:t>
            </a:r>
            <a:r>
              <a:rPr lang="en-GB" dirty="0"/>
              <a:t> Bay, England – </a:t>
            </a:r>
            <a:r>
              <a:rPr lang="en-GB" spc="-10" dirty="0"/>
              <a:t>Site of Special Scientific Interest</a:t>
            </a:r>
          </a:p>
          <a:p>
            <a:pPr marL="12700" marR="372110">
              <a:lnSpc>
                <a:spcPts val="3300"/>
              </a:lnSpc>
              <a:spcBef>
                <a:spcPts val="345"/>
              </a:spcBef>
            </a:pPr>
            <a:endParaRPr lang="en-GB" spc="-10" dirty="0"/>
          </a:p>
          <a:p>
            <a:pPr marL="12700" marR="372110">
              <a:lnSpc>
                <a:spcPts val="3300"/>
              </a:lnSpc>
              <a:spcBef>
                <a:spcPts val="345"/>
              </a:spcBef>
            </a:pPr>
            <a:r>
              <a:rPr lang="en-GB" dirty="0"/>
              <a:t>France and Spain – 1</a:t>
            </a:r>
            <a:r>
              <a:rPr lang="en-GB" baseline="30000" dirty="0"/>
              <a:t>st</a:t>
            </a:r>
            <a:r>
              <a:rPr lang="en-GB" dirty="0"/>
              <a:t> and 2</a:t>
            </a:r>
            <a:r>
              <a:rPr lang="en-GB" baseline="30000" dirty="0"/>
              <a:t>nd</a:t>
            </a:r>
            <a:r>
              <a:rPr lang="en-GB" dirty="0"/>
              <a:t> most visited countries globally</a:t>
            </a:r>
          </a:p>
          <a:p>
            <a:pPr marL="12700" marR="372110">
              <a:lnSpc>
                <a:spcPts val="3300"/>
              </a:lnSpc>
              <a:spcBef>
                <a:spcPts val="345"/>
              </a:spcBef>
            </a:pPr>
            <a:endParaRPr lang="en-GB" dirty="0"/>
          </a:p>
          <a:p>
            <a:pPr marL="12700" marR="372110">
              <a:lnSpc>
                <a:spcPts val="3300"/>
              </a:lnSpc>
              <a:spcBef>
                <a:spcPts val="345"/>
              </a:spcBef>
            </a:pPr>
            <a:r>
              <a:rPr lang="en-GB" dirty="0"/>
              <a:t>Large number of pellet incidents report in France</a:t>
            </a:r>
            <a:br>
              <a:rPr lang="en-GB" dirty="0"/>
            </a:br>
            <a:endParaRPr lang="en-GB" spc="-10" dirty="0"/>
          </a:p>
          <a:p>
            <a:endParaRPr lang="en-GB" dirty="0"/>
          </a:p>
        </p:txBody>
      </p:sp>
      <p:pic>
        <p:nvPicPr>
          <p:cNvPr id="6" name="Picture 5" descr="A close up of a pile of plastic&#10;&#10;Description automatically generated">
            <a:extLst>
              <a:ext uri="{FF2B5EF4-FFF2-40B4-BE49-F238E27FC236}">
                <a16:creationId xmlns:a16="http://schemas.microsoft.com/office/drawing/2014/main" id="{FD417D80-F646-ADA5-4DF2-7D40B6CDAB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0640" y="2332663"/>
            <a:ext cx="514557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8766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0a0ede9-81df-478f-8706-ce3da42f88be" xsi:nil="true"/>
    <lcf76f155ced4ddcb4097134ff3c332f xmlns="dfffcd87-c46b-457d-a2c0-23a6c67cb3f2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693C4ECEC981F448D603A2083AFD1FA" ma:contentTypeVersion="14" ma:contentTypeDescription="Create a new document." ma:contentTypeScope="" ma:versionID="6e055de1504c77d6877dda4114bd456e">
  <xsd:schema xmlns:xsd="http://www.w3.org/2001/XMLSchema" xmlns:xs="http://www.w3.org/2001/XMLSchema" xmlns:p="http://schemas.microsoft.com/office/2006/metadata/properties" xmlns:ns2="dfffcd87-c46b-457d-a2c0-23a6c67cb3f2" xmlns:ns3="40a0ede9-81df-478f-8706-ce3da42f88be" targetNamespace="http://schemas.microsoft.com/office/2006/metadata/properties" ma:root="true" ma:fieldsID="0f62aec68527439c0c32c81a79771c5b" ns2:_="" ns3:_="">
    <xsd:import namespace="dfffcd87-c46b-457d-a2c0-23a6c67cb3f2"/>
    <xsd:import namespace="40a0ede9-81df-478f-8706-ce3da42f88b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fffcd87-c46b-457d-a2c0-23a6c67cb3f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Image Tags" ma:readOnly="false" ma:fieldId="{5cf76f15-5ced-4ddc-b409-7134ff3c332f}" ma:taxonomyMulti="true" ma:sspId="50266995-8a73-4323-b541-db3dc83c0ab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a0ede9-81df-478f-8706-ce3da42f88be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11d3a1e5-ffd5-4180-826e-1a135066a873}" ma:internalName="TaxCatchAll" ma:showField="CatchAllData" ma:web="40a0ede9-81df-478f-8706-ce3da42f88b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119A18C-45B8-4760-BE8F-54B27DA32FC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9BF4A8A-F2C5-4847-8CDB-BFCD1D3C705D}">
  <ds:schemaRefs>
    <ds:schemaRef ds:uri="d3ec8c1e-9d76-4174-bdd9-d29a66da13b3"/>
    <ds:schemaRef ds:uri="db6f932f-bf6e-44b2-9636-af96ba0852a1"/>
    <ds:schemaRef ds:uri="http://schemas.microsoft.com/office/2006/metadata/properties"/>
    <ds:schemaRef ds:uri="http://schemas.microsoft.com/office/infopath/2007/PartnerControls"/>
    <ds:schemaRef ds:uri="3f57398b-3620-4ec8-94e3-96f51f4a38a3"/>
    <ds:schemaRef ds:uri="bca0be4e-26c1-41ee-897c-29c175179901"/>
    <ds:schemaRef ds:uri="http://schemas.microsoft.com/sharepoint/v4"/>
    <ds:schemaRef ds:uri="40a0ede9-81df-478f-8706-ce3da42f88be"/>
    <ds:schemaRef ds:uri="dfffcd87-c46b-457d-a2c0-23a6c67cb3f2"/>
  </ds:schemaRefs>
</ds:datastoreItem>
</file>

<file path=customXml/itemProps3.xml><?xml version="1.0" encoding="utf-8"?>
<ds:datastoreItem xmlns:ds="http://schemas.openxmlformats.org/officeDocument/2006/customXml" ds:itemID="{A2C1AC45-C4D2-46AE-8453-496D2B903AB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fffcd87-c46b-457d-a2c0-23a6c67cb3f2"/>
    <ds:schemaRef ds:uri="40a0ede9-81df-478f-8706-ce3da42f88b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</TotalTime>
  <Words>1063</Words>
  <Application>Microsoft Office PowerPoint</Application>
  <PresentationFormat>Custom</PresentationFormat>
  <Paragraphs>111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Mapping The Global Plastic Pellet Supply Chain</vt:lpstr>
      <vt:lpstr>PowerPoint Presentation</vt:lpstr>
      <vt:lpstr>Europe</vt:lpstr>
      <vt:lpstr>Europe</vt:lpstr>
      <vt:lpstr>Key Findings</vt:lpstr>
      <vt:lpstr>Key Findings</vt:lpstr>
      <vt:lpstr>Transport</vt:lpstr>
      <vt:lpstr>Pellet Loss</vt:lpstr>
      <vt:lpstr>Protected Areas &amp; Tourism</vt:lpstr>
      <vt:lpstr>Chronic Pellet Loss Case Study - Chessel Bay, England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Mapping The Global Plastic Pellet Supply Chain</dc:title>
  <cp:lastModifiedBy>Sam Perkins</cp:lastModifiedBy>
  <cp:revision>3</cp:revision>
  <dcterms:created xsi:type="dcterms:W3CDTF">2023-07-27T23:49:51Z</dcterms:created>
  <dcterms:modified xsi:type="dcterms:W3CDTF">2023-10-18T08:39:05Z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2023-07-28T00:00:00Z</vt:filetime>
  </property>
  <property fmtid="{D5CDD505-2E9C-101B-9397-08002B2CF9AE}" pid="3" name="Creator">
    <vt:lpwstr>Adobe InDesign 18.4 (Macintosh)</vt:lpwstr>
  </property>
  <property fmtid="{D5CDD505-2E9C-101B-9397-08002B2CF9AE}" pid="4" name="LastSaved">
    <vt:filetime>2023-07-27T00:00:00Z</vt:filetime>
  </property>
  <property fmtid="{D5CDD505-2E9C-101B-9397-08002B2CF9AE}" pid="5" name="Producer">
    <vt:lpwstr>Adobe PDF Library 17.0</vt:lpwstr>
  </property>
  <property fmtid="{D5CDD505-2E9C-101B-9397-08002B2CF9AE}" pid="6" name="ContentTypeId">
    <vt:lpwstr>0x0101004693C4ECEC981F448D603A2083AFD1FA</vt:lpwstr>
  </property>
  <property fmtid="{D5CDD505-2E9C-101B-9397-08002B2CF9AE}" pid="7" name="MediaServiceImageTags">
    <vt:lpwstr/>
  </property>
  <property fmtid="{D5CDD505-2E9C-101B-9397-08002B2CF9AE}" pid="8" name="_Level">
    <vt:i4>1</vt:i4>
  </property>
</Properties>
</file>