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7" r:id="rId5"/>
    <p:sldId id="259" r:id="rId6"/>
    <p:sldId id="258" r:id="rId7"/>
    <p:sldId id="269" r:id="rId8"/>
    <p:sldId id="260" r:id="rId9"/>
    <p:sldId id="264" r:id="rId10"/>
    <p:sldId id="266" r:id="rId11"/>
    <p:sldId id="268" r:id="rId12"/>
    <p:sldId id="267" r:id="rId13"/>
    <p:sldId id="265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59E13-C64F-D3C0-7727-3BCFDBA6BE8C}" v="1" dt="2023-10-18T08:56:43.526"/>
    <p1510:client id="{66055F54-BC5D-4E81-8EE2-01571E923D47}" v="10" dt="2023-08-30T09:32:36.034"/>
    <p1510:client id="{C164FEE8-A120-5357-8C14-118E25D3711C}" v="8" dt="2023-10-18T09:00:15.9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Burton" userId="64ea244f-7e82-4f78-90e8-f36aa9a74dcb" providerId="ADAL" clId="{3B32BC19-B8BA-41B7-BE45-7D7182626B7F}"/>
    <pc:docChg chg="modSld">
      <pc:chgData name="Jon Burton" userId="64ea244f-7e82-4f78-90e8-f36aa9a74dcb" providerId="ADAL" clId="{3B32BC19-B8BA-41B7-BE45-7D7182626B7F}" dt="2023-08-18T15:02:51.407" v="8" actId="20577"/>
      <pc:docMkLst>
        <pc:docMk/>
      </pc:docMkLst>
      <pc:sldChg chg="modSp mod">
        <pc:chgData name="Jon Burton" userId="64ea244f-7e82-4f78-90e8-f36aa9a74dcb" providerId="ADAL" clId="{3B32BC19-B8BA-41B7-BE45-7D7182626B7F}" dt="2023-08-18T15:02:09.520" v="4" actId="1076"/>
        <pc:sldMkLst>
          <pc:docMk/>
          <pc:sldMk cId="0" sldId="259"/>
        </pc:sldMkLst>
        <pc:spChg chg="mod">
          <ac:chgData name="Jon Burton" userId="64ea244f-7e82-4f78-90e8-f36aa9a74dcb" providerId="ADAL" clId="{3B32BC19-B8BA-41B7-BE45-7D7182626B7F}" dt="2023-08-18T14:56:42.571" v="3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n Burton" userId="64ea244f-7e82-4f78-90e8-f36aa9a74dcb" providerId="ADAL" clId="{3B32BC19-B8BA-41B7-BE45-7D7182626B7F}" dt="2023-08-18T15:02:09.520" v="4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Jon Burton" userId="64ea244f-7e82-4f78-90e8-f36aa9a74dcb" providerId="ADAL" clId="{3B32BC19-B8BA-41B7-BE45-7D7182626B7F}" dt="2023-08-18T15:02:34.225" v="7" actId="14100"/>
        <pc:sldMkLst>
          <pc:docMk/>
          <pc:sldMk cId="1597043759" sldId="266"/>
        </pc:sldMkLst>
        <pc:picChg chg="mod">
          <ac:chgData name="Jon Burton" userId="64ea244f-7e82-4f78-90e8-f36aa9a74dcb" providerId="ADAL" clId="{3B32BC19-B8BA-41B7-BE45-7D7182626B7F}" dt="2023-08-18T15:02:34.225" v="7" actId="14100"/>
          <ac:picMkLst>
            <pc:docMk/>
            <pc:sldMk cId="1597043759" sldId="266"/>
            <ac:picMk id="3" creationId="{1DA504B2-6072-EC1C-0629-8EEE9E521B46}"/>
          </ac:picMkLst>
        </pc:picChg>
      </pc:sldChg>
      <pc:sldChg chg="modSp mod">
        <pc:chgData name="Jon Burton" userId="64ea244f-7e82-4f78-90e8-f36aa9a74dcb" providerId="ADAL" clId="{3B32BC19-B8BA-41B7-BE45-7D7182626B7F}" dt="2023-08-18T15:02:51.407" v="8" actId="20577"/>
        <pc:sldMkLst>
          <pc:docMk/>
          <pc:sldMk cId="3947876680" sldId="267"/>
        </pc:sldMkLst>
        <pc:spChg chg="mod">
          <ac:chgData name="Jon Burton" userId="64ea244f-7e82-4f78-90e8-f36aa9a74dcb" providerId="ADAL" clId="{3B32BC19-B8BA-41B7-BE45-7D7182626B7F}" dt="2023-08-18T15:02:51.407" v="8" actId="20577"/>
          <ac:spMkLst>
            <pc:docMk/>
            <pc:sldMk cId="3947876680" sldId="267"/>
            <ac:spMk id="5" creationId="{419D7535-4D6F-9F79-9DE3-444F8227974C}"/>
          </ac:spMkLst>
        </pc:spChg>
      </pc:sldChg>
    </pc:docChg>
  </pc:docChgLst>
  <pc:docChgLst>
    <pc:chgData name="Heather McFarlane" userId="S::heather.mcfarlane@fidra.org.uk::e9364a39-2c7c-46c4-81d2-17505230911b" providerId="AD" clId="Web-{C164FEE8-A120-5357-8C14-118E25D3711C}"/>
    <pc:docChg chg="modSld">
      <pc:chgData name="Heather McFarlane" userId="S::heather.mcfarlane@fidra.org.uk::e9364a39-2c7c-46c4-81d2-17505230911b" providerId="AD" clId="Web-{C164FEE8-A120-5357-8C14-118E25D3711C}" dt="2023-10-18T09:00:13.276" v="3" actId="20577"/>
      <pc:docMkLst>
        <pc:docMk/>
      </pc:docMkLst>
      <pc:sldChg chg="modSp">
        <pc:chgData name="Heather McFarlane" userId="S::heather.mcfarlane@fidra.org.uk::e9364a39-2c7c-46c4-81d2-17505230911b" providerId="AD" clId="Web-{C164FEE8-A120-5357-8C14-118E25D3711C}" dt="2023-10-18T09:00:13.276" v="3" actId="20577"/>
        <pc:sldMkLst>
          <pc:docMk/>
          <pc:sldMk cId="0" sldId="259"/>
        </pc:sldMkLst>
        <pc:spChg chg="mod">
          <ac:chgData name="Heather McFarlane" userId="S::heather.mcfarlane@fidra.org.uk::e9364a39-2c7c-46c4-81d2-17505230911b" providerId="AD" clId="Web-{C164FEE8-A120-5357-8C14-118E25D3711C}" dt="2023-10-18T09:00:13.276" v="3" actId="20577"/>
          <ac:spMkLst>
            <pc:docMk/>
            <pc:sldMk cId="0" sldId="259"/>
            <ac:spMk id="2" creationId="{00000000-0000-0000-0000-000000000000}"/>
          </ac:spMkLst>
        </pc:spChg>
      </pc:sldChg>
    </pc:docChg>
  </pc:docChgLst>
  <pc:docChgLst>
    <pc:chgData name="Sam Perkins" userId="93036837-752d-496a-80eb-c6052c922c96" providerId="ADAL" clId="{F225C8A4-DF8F-4853-B611-584D9BBC2FFA}"/>
    <pc:docChg chg="undo custSel addSld delSld modSld">
      <pc:chgData name="Sam Perkins" userId="93036837-752d-496a-80eb-c6052c922c96" providerId="ADAL" clId="{F225C8A4-DF8F-4853-B611-584D9BBC2FFA}" dt="2023-08-08T10:15:36.586" v="4207" actId="1076"/>
      <pc:docMkLst>
        <pc:docMk/>
      </pc:docMkLst>
      <pc:sldChg chg="modSp mod">
        <pc:chgData name="Sam Perkins" userId="93036837-752d-496a-80eb-c6052c922c96" providerId="ADAL" clId="{F225C8A4-DF8F-4853-B611-584D9BBC2FFA}" dt="2023-08-08T08:08:06.486" v="5" actId="1076"/>
        <pc:sldMkLst>
          <pc:docMk/>
          <pc:sldMk cId="0" sldId="258"/>
        </pc:sldMkLst>
        <pc:grpChg chg="mod">
          <ac:chgData name="Sam Perkins" userId="93036837-752d-496a-80eb-c6052c922c96" providerId="ADAL" clId="{F225C8A4-DF8F-4853-B611-584D9BBC2FFA}" dt="2023-08-08T08:07:57.857" v="3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Sam Perkins" userId="93036837-752d-496a-80eb-c6052c922c96" providerId="ADAL" clId="{F225C8A4-DF8F-4853-B611-584D9BBC2FFA}" dt="2023-08-08T08:08:06.486" v="5" actId="1076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Sam Perkins" userId="93036837-752d-496a-80eb-c6052c922c96" providerId="ADAL" clId="{F225C8A4-DF8F-4853-B611-584D9BBC2FFA}" dt="2023-08-08T09:57:15.289" v="3810" actId="20577"/>
        <pc:sldMkLst>
          <pc:docMk/>
          <pc:sldMk cId="0" sldId="259"/>
        </pc:sldMkLst>
        <pc:spChg chg="mod">
          <ac:chgData name="Sam Perkins" userId="93036837-752d-496a-80eb-c6052c922c96" providerId="ADAL" clId="{F225C8A4-DF8F-4853-B611-584D9BBC2FFA}" dt="2023-08-08T09:57:15.289" v="3810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23:35.397" v="226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09:39:12.539" v="3327" actId="20577"/>
        <pc:sldMkLst>
          <pc:docMk/>
          <pc:sldMk cId="0" sldId="260"/>
        </pc:sldMkLst>
        <pc:spChg chg="mod">
          <ac:chgData name="Sam Perkins" userId="93036837-752d-496a-80eb-c6052c922c96" providerId="ADAL" clId="{F225C8A4-DF8F-4853-B611-584D9BBC2FFA}" dt="2023-08-08T09:39:12.539" v="332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14:30.435" v="1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09:11.118" v="17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39:04.366" v="3326" actId="2711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F225C8A4-DF8F-4853-B611-584D9BBC2FFA}" dt="2023-08-08T08:11:04.447" v="97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am Perkins" userId="93036837-752d-496a-80eb-c6052c922c96" providerId="ADAL" clId="{F225C8A4-DF8F-4853-B611-584D9BBC2FFA}" dt="2023-08-08T08:13:48.259" v="105" actId="14100"/>
          <ac:picMkLst>
            <pc:docMk/>
            <pc:sldMk cId="0" sldId="260"/>
            <ac:picMk id="11" creationId="{09DE81A6-1B10-BD98-EF10-F0D91EF191EF}"/>
          </ac:picMkLst>
        </pc:picChg>
        <pc:picChg chg="add mod">
          <ac:chgData name="Sam Perkins" userId="93036837-752d-496a-80eb-c6052c922c96" providerId="ADAL" clId="{F225C8A4-DF8F-4853-B611-584D9BBC2FFA}" dt="2023-08-08T08:13:52.594" v="106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modSp del mod">
        <pc:chgData name="Sam Perkins" userId="93036837-752d-496a-80eb-c6052c922c96" providerId="ADAL" clId="{F225C8A4-DF8F-4853-B611-584D9BBC2FFA}" dt="2023-08-08T09:28:29.159" v="3175" actId="2696"/>
        <pc:sldMkLst>
          <pc:docMk/>
          <pc:sldMk cId="0" sldId="261"/>
        </pc:sldMkLst>
        <pc:spChg chg="mod">
          <ac:chgData name="Sam Perkins" userId="93036837-752d-496a-80eb-c6052c922c96" providerId="ADAL" clId="{F225C8A4-DF8F-4853-B611-584D9BBC2FFA}" dt="2023-08-08T08:15:02.645" v="200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0:33.718" v="2216" actId="2696"/>
        <pc:sldMkLst>
          <pc:docMk/>
          <pc:sldMk cId="0" sldId="262"/>
        </pc:sldMkLst>
        <pc:spChg chg="mod">
          <ac:chgData name="Sam Perkins" userId="93036837-752d-496a-80eb-c6052c922c96" providerId="ADAL" clId="{F225C8A4-DF8F-4853-B611-584D9BBC2FFA}" dt="2023-08-08T08:36:16.634" v="817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21:38.981" v="61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8:31.084" v="3176" actId="2696"/>
        <pc:sldMkLst>
          <pc:docMk/>
          <pc:sldMk cId="0" sldId="263"/>
        </pc:sldMkLst>
        <pc:spChg chg="mod">
          <ac:chgData name="Sam Perkins" userId="93036837-752d-496a-80eb-c6052c922c96" providerId="ADAL" clId="{F225C8A4-DF8F-4853-B611-584D9BBC2FFA}" dt="2023-08-08T08:21:10.924" v="586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10:09:02.944" v="4117" actId="1076"/>
        <pc:sldMkLst>
          <pc:docMk/>
          <pc:sldMk cId="0" sldId="264"/>
        </pc:sldMkLst>
        <pc:spChg chg="mod">
          <ac:chgData name="Sam Perkins" userId="93036837-752d-496a-80eb-c6052c922c96" providerId="ADAL" clId="{F225C8A4-DF8F-4853-B611-584D9BBC2FFA}" dt="2023-08-08T08:33:34.993" v="636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08.829" v="4015" actId="103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5.107" v="1192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0.771" v="1189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2.189" v="1190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3.982" v="1191" actId="478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3:44.974" v="64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33:46.207" v="641" actId="478"/>
          <ac:spMkLst>
            <pc:docMk/>
            <pc:sldMk cId="0" sldId="264"/>
            <ac:spMk id="19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6:25.822" v="818" actId="478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18.202" v="4019" actId="1036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8:15.670" v="4086" actId="20577"/>
          <ac:spMkLst>
            <pc:docMk/>
            <pc:sldMk cId="0" sldId="264"/>
            <ac:spMk id="25" creationId="{F43F1E40-FA47-9062-5E66-89913D4139B4}"/>
          </ac:spMkLst>
        </pc:spChg>
        <pc:spChg chg="add mod">
          <ac:chgData name="Sam Perkins" userId="93036837-752d-496a-80eb-c6052c922c96" providerId="ADAL" clId="{F225C8A4-DF8F-4853-B611-584D9BBC2FFA}" dt="2023-08-08T10:09:02.944" v="4117" actId="1076"/>
          <ac:spMkLst>
            <pc:docMk/>
            <pc:sldMk cId="0" sldId="264"/>
            <ac:spMk id="34" creationId="{95F0C90B-D5A4-3FDD-496E-E91FD6D8E6CB}"/>
          </ac:spMkLst>
        </pc:spChg>
        <pc:spChg chg="add mod">
          <ac:chgData name="Sam Perkins" userId="93036837-752d-496a-80eb-c6052c922c96" providerId="ADAL" clId="{F225C8A4-DF8F-4853-B611-584D9BBC2FFA}" dt="2023-08-08T10:05:05.355" v="4072" actId="33524"/>
          <ac:spMkLst>
            <pc:docMk/>
            <pc:sldMk cId="0" sldId="264"/>
            <ac:spMk id="37" creationId="{FE5A3967-6F73-5449-200A-52884D415765}"/>
          </ac:spMkLst>
        </pc:spChg>
        <pc:grpChg chg="del">
          <ac:chgData name="Sam Perkins" userId="93036837-752d-496a-80eb-c6052c922c96" providerId="ADAL" clId="{F225C8A4-DF8F-4853-B611-584D9BBC2FFA}" dt="2023-08-08T08:33:37.603" v="6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Sam Perkins" userId="93036837-752d-496a-80eb-c6052c922c96" providerId="ADAL" clId="{F225C8A4-DF8F-4853-B611-584D9BBC2FFA}" dt="2023-08-08T08:33:42.638" v="639" actId="478"/>
          <ac:grpSpMkLst>
            <pc:docMk/>
            <pc:sldMk cId="0" sldId="264"/>
            <ac:grpSpMk id="21" creationId="{00000000-0000-0000-0000-000000000000}"/>
          </ac:grpSpMkLst>
        </pc:grpChg>
        <pc:picChg chg="add mod">
          <ac:chgData name="Sam Perkins" userId="93036837-752d-496a-80eb-c6052c922c96" providerId="ADAL" clId="{F225C8A4-DF8F-4853-B611-584D9BBC2FFA}" dt="2023-08-08T10:03:49.801" v="4003" actId="1076"/>
          <ac:picMkLst>
            <pc:docMk/>
            <pc:sldMk cId="0" sldId="264"/>
            <ac:picMk id="27" creationId="{30D4BE17-031A-5CE7-25FE-92DA186D9BB0}"/>
          </ac:picMkLst>
        </pc:picChg>
        <pc:picChg chg="add mod">
          <ac:chgData name="Sam Perkins" userId="93036837-752d-496a-80eb-c6052c922c96" providerId="ADAL" clId="{F225C8A4-DF8F-4853-B611-584D9BBC2FFA}" dt="2023-08-08T10:03:50.860" v="4004" actId="1076"/>
          <ac:picMkLst>
            <pc:docMk/>
            <pc:sldMk cId="0" sldId="264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8:44:37.665" v="1346" actId="478"/>
          <ac:cxnSpMkLst>
            <pc:docMk/>
            <pc:sldMk cId="0" sldId="264"/>
            <ac:cxnSpMk id="31" creationId="{9878F5A9-FB20-7E27-A92A-7838207A2769}"/>
          </ac:cxnSpMkLst>
        </pc:cxnChg>
        <pc:cxnChg chg="add mod">
          <ac:chgData name="Sam Perkins" userId="93036837-752d-496a-80eb-c6052c922c96" providerId="ADAL" clId="{F225C8A4-DF8F-4853-B611-584D9BBC2FFA}" dt="2023-08-08T10:03:50.860" v="4004" actId="1076"/>
          <ac:cxnSpMkLst>
            <pc:docMk/>
            <pc:sldMk cId="0" sldId="264"/>
            <ac:cxnSpMk id="33" creationId="{C6860493-EDA8-60EC-01F5-3DA691F0D50A}"/>
          </ac:cxnSpMkLst>
        </pc:cxnChg>
        <pc:cxnChg chg="add del mod">
          <ac:chgData name="Sam Perkins" userId="93036837-752d-496a-80eb-c6052c922c96" providerId="ADAL" clId="{F225C8A4-DF8F-4853-B611-584D9BBC2FFA}" dt="2023-08-08T09:00:14.770" v="1414" actId="478"/>
          <ac:cxnSpMkLst>
            <pc:docMk/>
            <pc:sldMk cId="0" sldId="264"/>
            <ac:cxnSpMk id="36" creationId="{3BFF55E0-018D-71C5-9843-29E65564B69F}"/>
          </ac:cxnSpMkLst>
        </pc:cxnChg>
      </pc:sldChg>
      <pc:sldChg chg="addSp delSp modSp mod">
        <pc:chgData name="Sam Perkins" userId="93036837-752d-496a-80eb-c6052c922c96" providerId="ADAL" clId="{F225C8A4-DF8F-4853-B611-584D9BBC2FFA}" dt="2023-08-08T10:01:06.634" v="3878" actId="20577"/>
        <pc:sldMkLst>
          <pc:docMk/>
          <pc:sldMk cId="0" sldId="265"/>
        </pc:sldMkLst>
        <pc:spChg chg="del">
          <ac:chgData name="Sam Perkins" userId="93036837-752d-496a-80eb-c6052c922c96" providerId="ADAL" clId="{F225C8A4-DF8F-4853-B611-584D9BBC2FFA}" dt="2023-08-08T09:25:40.720" v="263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25:39.277" v="2638" actId="478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1:06.634" v="3878" actId="20577"/>
          <ac:spMkLst>
            <pc:docMk/>
            <pc:sldMk cId="0" sldId="265"/>
            <ac:spMk id="10" creationId="{843601E9-672F-739D-703B-527B5F659A28}"/>
          </ac:spMkLst>
        </pc:spChg>
        <pc:spChg chg="add del mod">
          <ac:chgData name="Sam Perkins" userId="93036837-752d-496a-80eb-c6052c922c96" providerId="ADAL" clId="{F225C8A4-DF8F-4853-B611-584D9BBC2FFA}" dt="2023-08-08T09:25:43.864" v="2641" actId="478"/>
          <ac:spMkLst>
            <pc:docMk/>
            <pc:sldMk cId="0" sldId="265"/>
            <ac:spMk id="12" creationId="{EE5085A5-D384-397C-5264-AB96C6F499BE}"/>
          </ac:spMkLst>
        </pc:spChg>
      </pc:sldChg>
      <pc:sldChg chg="addSp delSp modSp add del mod">
        <pc:chgData name="Sam Perkins" userId="93036837-752d-496a-80eb-c6052c922c96" providerId="ADAL" clId="{F225C8A4-DF8F-4853-B611-584D9BBC2FFA}" dt="2023-08-08T10:15:36.586" v="4207" actId="1076"/>
        <pc:sldMkLst>
          <pc:docMk/>
          <pc:sldMk cId="1597043759" sldId="266"/>
        </pc:sldMkLst>
        <pc:spChg chg="add del mod">
          <ac:chgData name="Sam Perkins" userId="93036837-752d-496a-80eb-c6052c922c96" providerId="ADAL" clId="{F225C8A4-DF8F-4853-B611-584D9BBC2FFA}" dt="2023-08-08T09:14:24.640" v="1936" actId="478"/>
          <ac:spMkLst>
            <pc:docMk/>
            <pc:sldMk cId="1597043759" sldId="266"/>
            <ac:spMk id="5" creationId="{419D7535-4D6F-9F79-9DE3-444F8227974C}"/>
          </ac:spMkLst>
        </pc:spChg>
        <pc:spChg chg="mod">
          <ac:chgData name="Sam Perkins" userId="93036837-752d-496a-80eb-c6052c922c96" providerId="ADAL" clId="{F225C8A4-DF8F-4853-B611-584D9BBC2FFA}" dt="2023-08-08T09:02:15.819" v="1427" actId="20577"/>
          <ac:spMkLst>
            <pc:docMk/>
            <pc:sldMk cId="1597043759" sldId="266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2:50.229" v="3670" actId="255"/>
          <ac:spMkLst>
            <pc:docMk/>
            <pc:sldMk cId="1597043759" sldId="266"/>
            <ac:spMk id="2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13:07.786" v="4200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F225C8A4-DF8F-4853-B611-584D9BBC2FFA}" dt="2023-08-08T09:33:08.668" v="3253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F225C8A4-DF8F-4853-B611-584D9BBC2FFA}" dt="2023-08-08T09:14:25.426" v="1938" actId="478"/>
          <ac:picMkLst>
            <pc:docMk/>
            <pc:sldMk cId="1597043759" sldId="266"/>
            <ac:picMk id="3" creationId="{CA45BB85-A26B-8612-9CAA-D3DB99A595D8}"/>
          </ac:picMkLst>
        </pc:picChg>
        <pc:picChg chg="add del mod">
          <ac:chgData name="Sam Perkins" userId="93036837-752d-496a-80eb-c6052c922c96" providerId="ADAL" clId="{F225C8A4-DF8F-4853-B611-584D9BBC2FFA}" dt="2023-08-08T09:14:27.736" v="1939" actId="478"/>
          <ac:picMkLst>
            <pc:docMk/>
            <pc:sldMk cId="1597043759" sldId="266"/>
            <ac:picMk id="4" creationId="{FC196947-60E6-8E1B-566A-EC24482C772E}"/>
          </ac:picMkLst>
        </pc:picChg>
        <pc:picChg chg="add del mod modCrop">
          <ac:chgData name="Sam Perkins" userId="93036837-752d-496a-80eb-c6052c922c96" providerId="ADAL" clId="{F225C8A4-DF8F-4853-B611-584D9BBC2FFA}" dt="2023-08-08T10:15:24.766" v="4201" actId="478"/>
          <ac:picMkLst>
            <pc:docMk/>
            <pc:sldMk cId="1597043759" sldId="266"/>
            <ac:picMk id="16" creationId="{783ADE72-2D64-FE32-830A-7FED31D1CECE}"/>
          </ac:picMkLst>
        </pc:picChg>
        <pc:picChg chg="add mod modCrop">
          <ac:chgData name="Sam Perkins" userId="93036837-752d-496a-80eb-c6052c922c96" providerId="ADAL" clId="{F225C8A4-DF8F-4853-B611-584D9BBC2FFA}" dt="2023-08-08T10:15:36.586" v="4207" actId="1076"/>
          <ac:picMkLst>
            <pc:docMk/>
            <pc:sldMk cId="1597043759" sldId="266"/>
            <ac:picMk id="18" creationId="{8D58A1DA-E18D-D10C-5A0C-22729EE483A3}"/>
          </ac:picMkLst>
        </pc:picChg>
        <pc:picChg chg="add mod ord">
          <ac:chgData name="Sam Perkins" userId="93036837-752d-496a-80eb-c6052c922c96" providerId="ADAL" clId="{F225C8A4-DF8F-4853-B611-584D9BBC2FFA}" dt="2023-08-08T10:15:34.454" v="4206" actId="1076"/>
          <ac:picMkLst>
            <pc:docMk/>
            <pc:sldMk cId="1597043759" sldId="266"/>
            <ac:picMk id="20" creationId="{815167CC-B582-A56D-0629-309E349DE2A6}"/>
          </ac:picMkLst>
        </pc:picChg>
        <pc:picChg chg="del">
          <ac:chgData name="Sam Perkins" userId="93036837-752d-496a-80eb-c6052c922c96" providerId="ADAL" clId="{F225C8A4-DF8F-4853-B611-584D9BBC2FFA}" dt="2023-08-08T09:08:35.777" v="1704" actId="478"/>
          <ac:picMkLst>
            <pc:docMk/>
            <pc:sldMk cId="1597043759" sldId="266"/>
            <ac:picMk id="27" creationId="{30D4BE17-031A-5CE7-25FE-92DA186D9BB0}"/>
          </ac:picMkLst>
        </pc:picChg>
        <pc:picChg chg="del">
          <ac:chgData name="Sam Perkins" userId="93036837-752d-496a-80eb-c6052c922c96" providerId="ADAL" clId="{F225C8A4-DF8F-4853-B611-584D9BBC2FFA}" dt="2023-08-08T09:08:37.204" v="1706" actId="478"/>
          <ac:picMkLst>
            <pc:docMk/>
            <pc:sldMk cId="1597043759" sldId="266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9:13:24.802" v="1933" actId="478"/>
          <ac:cxnSpMkLst>
            <pc:docMk/>
            <pc:sldMk cId="1597043759" sldId="266"/>
            <ac:cxnSpMk id="7" creationId="{7FDC6121-4514-A43D-0692-72F630B83BBE}"/>
          </ac:cxnSpMkLst>
        </pc:cxnChg>
        <pc:cxnChg chg="add del">
          <ac:chgData name="Sam Perkins" userId="93036837-752d-496a-80eb-c6052c922c96" providerId="ADAL" clId="{F225C8A4-DF8F-4853-B611-584D9BBC2FFA}" dt="2023-08-08T09:13:25.637" v="1934" actId="478"/>
          <ac:cxnSpMkLst>
            <pc:docMk/>
            <pc:sldMk cId="1597043759" sldId="266"/>
            <ac:cxnSpMk id="14" creationId="{06EB8927-44A7-9BF8-05B0-057B9E9F55C4}"/>
          </ac:cxnSpMkLst>
        </pc:cxnChg>
        <pc:cxnChg chg="del mod">
          <ac:chgData name="Sam Perkins" userId="93036837-752d-496a-80eb-c6052c922c96" providerId="ADAL" clId="{F225C8A4-DF8F-4853-B611-584D9BBC2FFA}" dt="2023-08-08T09:08:36.785" v="1705" actId="478"/>
          <ac:cxnSpMkLst>
            <pc:docMk/>
            <pc:sldMk cId="1597043759" sldId="266"/>
            <ac:cxnSpMk id="33" creationId="{C6860493-EDA8-60EC-01F5-3DA691F0D50A}"/>
          </ac:cxnSpMkLst>
        </pc:cxnChg>
      </pc:sldChg>
      <pc:sldChg chg="addSp delSp modSp add mod">
        <pc:chgData name="Sam Perkins" userId="93036837-752d-496a-80eb-c6052c922c96" providerId="ADAL" clId="{F225C8A4-DF8F-4853-B611-584D9BBC2FFA}" dt="2023-08-08T09:55:15.931" v="3716" actId="6549"/>
        <pc:sldMkLst>
          <pc:docMk/>
          <pc:sldMk cId="3947876680" sldId="267"/>
        </pc:sldMkLst>
        <pc:spChg chg="mod">
          <ac:chgData name="Sam Perkins" userId="93036837-752d-496a-80eb-c6052c922c96" providerId="ADAL" clId="{F225C8A4-DF8F-4853-B611-584D9BBC2FFA}" dt="2023-08-08T09:54:43.025" v="3710" actId="20577"/>
          <ac:spMkLst>
            <pc:docMk/>
            <pc:sldMk cId="3947876680" sldId="267"/>
            <ac:spMk id="5" creationId="{419D7535-4D6F-9F79-9DE3-444F8227974C}"/>
          </ac:spMkLst>
        </pc:spChg>
        <pc:spChg chg="add del mod">
          <ac:chgData name="Sam Perkins" userId="93036837-752d-496a-80eb-c6052c922c96" providerId="ADAL" clId="{F225C8A4-DF8F-4853-B611-584D9BBC2FFA}" dt="2023-08-08T09:16:50.142" v="2037" actId="478"/>
          <ac:spMkLst>
            <pc:docMk/>
            <pc:sldMk cId="3947876680" sldId="267"/>
            <ac:spMk id="6" creationId="{AD289021-EB12-F657-F87B-124528E0D827}"/>
          </ac:spMkLst>
        </pc:spChg>
        <pc:spChg chg="mod">
          <ac:chgData name="Sam Perkins" userId="93036837-752d-496a-80eb-c6052c922c96" providerId="ADAL" clId="{F225C8A4-DF8F-4853-B611-584D9BBC2FFA}" dt="2023-08-08T09:20:53.734" v="224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5:15.931" v="3716" actId="6549"/>
          <ac:spMkLst>
            <pc:docMk/>
            <pc:sldMk cId="3947876680" sldId="267"/>
            <ac:spMk id="2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16:47.275" v="2036" actId="478"/>
          <ac:spMkLst>
            <pc:docMk/>
            <pc:sldMk cId="3947876680" sldId="267"/>
            <ac:spMk id="25" creationId="{F43F1E40-FA47-9062-5E66-89913D4139B4}"/>
          </ac:spMkLst>
        </pc:spChg>
      </pc:sldChg>
      <pc:sldChg chg="modSp add mod">
        <pc:chgData name="Sam Perkins" userId="93036837-752d-496a-80eb-c6052c922c96" providerId="ADAL" clId="{F225C8A4-DF8F-4853-B611-584D9BBC2FFA}" dt="2023-08-08T09:57:03.133" v="3809" actId="20577"/>
        <pc:sldMkLst>
          <pc:docMk/>
          <pc:sldMk cId="3447789929" sldId="268"/>
        </pc:sldMkLst>
        <pc:spChg chg="mod">
          <ac:chgData name="Sam Perkins" userId="93036837-752d-496a-80eb-c6052c922c96" providerId="ADAL" clId="{F225C8A4-DF8F-4853-B611-584D9BBC2FFA}" dt="2023-08-08T09:57:03.133" v="3809" actId="20577"/>
          <ac:spMkLst>
            <pc:docMk/>
            <pc:sldMk cId="3447789929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6:56.109" v="3808" actId="2711"/>
          <ac:spMkLst>
            <pc:docMk/>
            <pc:sldMk cId="3447789929" sldId="268"/>
            <ac:spMk id="9" creationId="{00000000-0000-0000-0000-000000000000}"/>
          </ac:spMkLst>
        </pc:spChg>
      </pc:sldChg>
    </pc:docChg>
  </pc:docChgLst>
  <pc:docChgLst>
    <pc:chgData name="Sam Perkins" userId="93036837-752d-496a-80eb-c6052c922c96" providerId="ADAL" clId="{66055F54-BC5D-4E81-8EE2-01571E923D47}"/>
    <pc:docChg chg="undo custSel addSld delSld modSld sldOrd">
      <pc:chgData name="Sam Perkins" userId="93036837-752d-496a-80eb-c6052c922c96" providerId="ADAL" clId="{66055F54-BC5D-4E81-8EE2-01571E923D47}" dt="2023-08-31T14:21:35.370" v="2681" actId="2696"/>
      <pc:docMkLst>
        <pc:docMk/>
      </pc:docMkLst>
      <pc:sldChg chg="del">
        <pc:chgData name="Sam Perkins" userId="93036837-752d-496a-80eb-c6052c922c96" providerId="ADAL" clId="{66055F54-BC5D-4E81-8EE2-01571E923D47}" dt="2023-08-31T14:21:35.370" v="2681" actId="2696"/>
        <pc:sldMkLst>
          <pc:docMk/>
          <pc:sldMk cId="0" sldId="256"/>
        </pc:sldMkLst>
      </pc:sldChg>
      <pc:sldChg chg="addSp delSp modSp mod">
        <pc:chgData name="Sam Perkins" userId="93036837-752d-496a-80eb-c6052c922c96" providerId="ADAL" clId="{66055F54-BC5D-4E81-8EE2-01571E923D47}" dt="2023-08-18T10:39:52.012" v="2" actId="931"/>
        <pc:sldMkLst>
          <pc:docMk/>
          <pc:sldMk cId="0" sldId="258"/>
        </pc:sldMkLst>
        <pc:spChg chg="topLvl">
          <ac:chgData name="Sam Perkins" userId="93036837-752d-496a-80eb-c6052c922c96" providerId="ADAL" clId="{66055F54-BC5D-4E81-8EE2-01571E923D47}" dt="2023-08-18T10:39:38.623" v="1" actId="478"/>
          <ac:spMkLst>
            <pc:docMk/>
            <pc:sldMk cId="0" sldId="258"/>
            <ac:spMk id="3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18T10:39:36.149" v="0" actId="6549"/>
          <ac:spMkLst>
            <pc:docMk/>
            <pc:sldMk cId="0" sldId="258"/>
            <ac:spMk id="5" creationId="{00000000-0000-0000-0000-000000000000}"/>
          </ac:spMkLst>
        </pc:spChg>
        <pc:grpChg chg="del">
          <ac:chgData name="Sam Perkins" userId="93036837-752d-496a-80eb-c6052c922c96" providerId="ADAL" clId="{66055F54-BC5D-4E81-8EE2-01571E923D47}" dt="2023-08-18T10:39:38.623" v="1" actId="478"/>
          <ac:grpSpMkLst>
            <pc:docMk/>
            <pc:sldMk cId="0" sldId="258"/>
            <ac:grpSpMk id="2" creationId="{00000000-0000-0000-0000-000000000000}"/>
          </ac:grpSpMkLst>
        </pc:grpChg>
        <pc:picChg chg="del topLvl">
          <ac:chgData name="Sam Perkins" userId="93036837-752d-496a-80eb-c6052c922c96" providerId="ADAL" clId="{66055F54-BC5D-4E81-8EE2-01571E923D47}" dt="2023-08-18T10:39:38.623" v="1" actId="478"/>
          <ac:picMkLst>
            <pc:docMk/>
            <pc:sldMk cId="0" sldId="258"/>
            <ac:picMk id="4" creationId="{00000000-0000-0000-0000-000000000000}"/>
          </ac:picMkLst>
        </pc:picChg>
        <pc:picChg chg="add mod">
          <ac:chgData name="Sam Perkins" userId="93036837-752d-496a-80eb-c6052c922c96" providerId="ADAL" clId="{66055F54-BC5D-4E81-8EE2-01571E923D47}" dt="2023-08-18T10:39:52.012" v="2" actId="931"/>
          <ac:picMkLst>
            <pc:docMk/>
            <pc:sldMk cId="0" sldId="258"/>
            <ac:picMk id="22" creationId="{586C7EF8-E168-5D58-4898-E12B2976A21B}"/>
          </ac:picMkLst>
        </pc:picChg>
      </pc:sldChg>
      <pc:sldChg chg="modSp mod">
        <pc:chgData name="Sam Perkins" userId="93036837-752d-496a-80eb-c6052c922c96" providerId="ADAL" clId="{66055F54-BC5D-4E81-8EE2-01571E923D47}" dt="2023-08-29T11:15:40.228" v="1833" actId="20577"/>
        <pc:sldMkLst>
          <pc:docMk/>
          <pc:sldMk cId="0" sldId="259"/>
        </pc:sldMkLst>
        <pc:spChg chg="mod">
          <ac:chgData name="Sam Perkins" userId="93036837-752d-496a-80eb-c6052c922c96" providerId="ADAL" clId="{66055F54-BC5D-4E81-8EE2-01571E923D47}" dt="2023-08-29T11:15:40.228" v="1833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29T11:14:05.832" v="171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66055F54-BC5D-4E81-8EE2-01571E923D47}" dt="2023-08-18T10:44:19.941" v="184" actId="1076"/>
        <pc:sldMkLst>
          <pc:docMk/>
          <pc:sldMk cId="0" sldId="260"/>
        </pc:sldMkLst>
        <pc:spChg chg="mod">
          <ac:chgData name="Sam Perkins" userId="93036837-752d-496a-80eb-c6052c922c96" providerId="ADAL" clId="{66055F54-BC5D-4E81-8EE2-01571E923D47}" dt="2023-08-18T10:43:35.537" v="15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18T10:44:19.941" v="184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18T10:42:43.974" v="68" actId="20577"/>
          <ac:spMkLst>
            <pc:docMk/>
            <pc:sldMk cId="0" sldId="260"/>
            <ac:spMk id="9" creationId="{00000000-0000-0000-0000-000000000000}"/>
          </ac:spMkLst>
        </pc:spChg>
        <pc:picChg chg="add mod">
          <ac:chgData name="Sam Perkins" userId="93036837-752d-496a-80eb-c6052c922c96" providerId="ADAL" clId="{66055F54-BC5D-4E81-8EE2-01571E923D47}" dt="2023-08-18T10:44:08.538" v="179" actId="1076"/>
          <ac:picMkLst>
            <pc:docMk/>
            <pc:sldMk cId="0" sldId="260"/>
            <ac:picMk id="10" creationId="{A030F1FE-FD3F-23D9-E330-74DCCF4BFC1A}"/>
          </ac:picMkLst>
        </pc:picChg>
        <pc:picChg chg="del">
          <ac:chgData name="Sam Perkins" userId="93036837-752d-496a-80eb-c6052c922c96" providerId="ADAL" clId="{66055F54-BC5D-4E81-8EE2-01571E923D47}" dt="2023-08-18T10:43:41.104" v="158" actId="478"/>
          <ac:picMkLst>
            <pc:docMk/>
            <pc:sldMk cId="0" sldId="260"/>
            <ac:picMk id="11" creationId="{09DE81A6-1B10-BD98-EF10-F0D91EF191EF}"/>
          </ac:picMkLst>
        </pc:picChg>
        <pc:picChg chg="mod ord">
          <ac:chgData name="Sam Perkins" userId="93036837-752d-496a-80eb-c6052c922c96" providerId="ADAL" clId="{66055F54-BC5D-4E81-8EE2-01571E923D47}" dt="2023-08-18T10:44:14.592" v="182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addSp delSp modSp mod">
        <pc:chgData name="Sam Perkins" userId="93036837-752d-496a-80eb-c6052c922c96" providerId="ADAL" clId="{66055F54-BC5D-4E81-8EE2-01571E923D47}" dt="2023-08-18T13:26:55.929" v="1671" actId="20577"/>
        <pc:sldMkLst>
          <pc:docMk/>
          <pc:sldMk cId="0" sldId="264"/>
        </pc:sldMkLst>
        <pc:spChg chg="mod">
          <ac:chgData name="Sam Perkins" userId="93036837-752d-496a-80eb-c6052c922c96" providerId="ADAL" clId="{66055F54-BC5D-4E81-8EE2-01571E923D47}" dt="2023-08-18T11:16:35.503" v="815" actId="20577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18T13:26:55.929" v="1671" actId="20577"/>
          <ac:spMkLst>
            <pc:docMk/>
            <pc:sldMk cId="0" sldId="264"/>
            <ac:spMk id="25" creationId="{F43F1E40-FA47-9062-5E66-89913D4139B4}"/>
          </ac:spMkLst>
        </pc:spChg>
        <pc:spChg chg="mod">
          <ac:chgData name="Sam Perkins" userId="93036837-752d-496a-80eb-c6052c922c96" providerId="ADAL" clId="{66055F54-BC5D-4E81-8EE2-01571E923D47}" dt="2023-08-18T13:20:13.335" v="1614" actId="20577"/>
          <ac:spMkLst>
            <pc:docMk/>
            <pc:sldMk cId="0" sldId="264"/>
            <ac:spMk id="34" creationId="{95F0C90B-D5A4-3FDD-496E-E91FD6D8E6CB}"/>
          </ac:spMkLst>
        </pc:spChg>
        <pc:picChg chg="add mod">
          <ac:chgData name="Sam Perkins" userId="93036837-752d-496a-80eb-c6052c922c96" providerId="ADAL" clId="{66055F54-BC5D-4E81-8EE2-01571E923D47}" dt="2023-08-18T13:19:34.846" v="1556" actId="1076"/>
          <ac:picMkLst>
            <pc:docMk/>
            <pc:sldMk cId="0" sldId="264"/>
            <ac:picMk id="3" creationId="{E1CACF86-A907-AECB-C0CC-FF5F24488A77}"/>
          </ac:picMkLst>
        </pc:picChg>
        <pc:picChg chg="add mod">
          <ac:chgData name="Sam Perkins" userId="93036837-752d-496a-80eb-c6052c922c96" providerId="ADAL" clId="{66055F54-BC5D-4E81-8EE2-01571E923D47}" dt="2023-08-18T13:19:33.988" v="1555" actId="1076"/>
          <ac:picMkLst>
            <pc:docMk/>
            <pc:sldMk cId="0" sldId="264"/>
            <ac:picMk id="5" creationId="{A7026173-C493-CDB7-BA26-A9AB21C5CC05}"/>
          </ac:picMkLst>
        </pc:picChg>
        <pc:picChg chg="del">
          <ac:chgData name="Sam Perkins" userId="93036837-752d-496a-80eb-c6052c922c96" providerId="ADAL" clId="{66055F54-BC5D-4E81-8EE2-01571E923D47}" dt="2023-08-18T13:18:51.665" v="1540" actId="478"/>
          <ac:picMkLst>
            <pc:docMk/>
            <pc:sldMk cId="0" sldId="264"/>
            <ac:picMk id="27" creationId="{30D4BE17-031A-5CE7-25FE-92DA186D9BB0}"/>
          </ac:picMkLst>
        </pc:picChg>
        <pc:picChg chg="del">
          <ac:chgData name="Sam Perkins" userId="93036837-752d-496a-80eb-c6052c922c96" providerId="ADAL" clId="{66055F54-BC5D-4E81-8EE2-01571E923D47}" dt="2023-08-18T13:18:52.184" v="1541" actId="478"/>
          <ac:picMkLst>
            <pc:docMk/>
            <pc:sldMk cId="0" sldId="264"/>
            <ac:picMk id="29" creationId="{18C82853-4AD6-D396-D7E1-A8D77E74D201}"/>
          </ac:picMkLst>
        </pc:picChg>
        <pc:cxnChg chg="mod ord">
          <ac:chgData name="Sam Perkins" userId="93036837-752d-496a-80eb-c6052c922c96" providerId="ADAL" clId="{66055F54-BC5D-4E81-8EE2-01571E923D47}" dt="2023-08-18T13:19:43.715" v="1560" actId="14100"/>
          <ac:cxnSpMkLst>
            <pc:docMk/>
            <pc:sldMk cId="0" sldId="264"/>
            <ac:cxnSpMk id="33" creationId="{C6860493-EDA8-60EC-01F5-3DA691F0D50A}"/>
          </ac:cxnSpMkLst>
        </pc:cxnChg>
      </pc:sldChg>
      <pc:sldChg chg="addSp delSp modSp mod">
        <pc:chgData name="Sam Perkins" userId="93036837-752d-496a-80eb-c6052c922c96" providerId="ADAL" clId="{66055F54-BC5D-4E81-8EE2-01571E923D47}" dt="2023-08-18T14:57:13.911" v="1673" actId="14100"/>
        <pc:sldMkLst>
          <pc:docMk/>
          <pc:sldMk cId="1597043759" sldId="266"/>
        </pc:sldMkLst>
        <pc:spChg chg="mod">
          <ac:chgData name="Sam Perkins" userId="93036837-752d-496a-80eb-c6052c922c96" providerId="ADAL" clId="{66055F54-BC5D-4E81-8EE2-01571E923D47}" dt="2023-08-18T13:15:49.515" v="1539" actId="6549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66055F54-BC5D-4E81-8EE2-01571E923D47}" dt="2023-08-18T13:21:46.625" v="1629" actId="20577"/>
          <ac:spMkLst>
            <pc:docMk/>
            <pc:sldMk cId="1597043759" sldId="266"/>
            <ac:spMk id="34" creationId="{95F0C90B-D5A4-3FDD-496E-E91FD6D8E6CB}"/>
          </ac:spMkLst>
        </pc:spChg>
        <pc:picChg chg="add mod">
          <ac:chgData name="Sam Perkins" userId="93036837-752d-496a-80eb-c6052c922c96" providerId="ADAL" clId="{66055F54-BC5D-4E81-8EE2-01571E923D47}" dt="2023-08-18T14:57:13.911" v="1673" actId="14100"/>
          <ac:picMkLst>
            <pc:docMk/>
            <pc:sldMk cId="1597043759" sldId="266"/>
            <ac:picMk id="3" creationId="{1DA504B2-6072-EC1C-0629-8EEE9E521B46}"/>
          </ac:picMkLst>
        </pc:picChg>
        <pc:picChg chg="mod ord">
          <ac:chgData name="Sam Perkins" userId="93036837-752d-496a-80eb-c6052c922c96" providerId="ADAL" clId="{66055F54-BC5D-4E81-8EE2-01571E923D47}" dt="2023-08-18T13:21:53.232" v="1632" actId="1076"/>
          <ac:picMkLst>
            <pc:docMk/>
            <pc:sldMk cId="1597043759" sldId="266"/>
            <ac:picMk id="18" creationId="{8D58A1DA-E18D-D10C-5A0C-22729EE483A3}"/>
          </ac:picMkLst>
        </pc:picChg>
        <pc:picChg chg="del">
          <ac:chgData name="Sam Perkins" userId="93036837-752d-496a-80eb-c6052c922c96" providerId="ADAL" clId="{66055F54-BC5D-4E81-8EE2-01571E923D47}" dt="2023-08-18T13:21:37.924" v="1615" actId="478"/>
          <ac:picMkLst>
            <pc:docMk/>
            <pc:sldMk cId="1597043759" sldId="266"/>
            <ac:picMk id="20" creationId="{815167CC-B582-A56D-0629-309E349DE2A6}"/>
          </ac:picMkLst>
        </pc:picChg>
      </pc:sldChg>
      <pc:sldChg chg="modSp mod">
        <pc:chgData name="Sam Perkins" userId="93036837-752d-496a-80eb-c6052c922c96" providerId="ADAL" clId="{66055F54-BC5D-4E81-8EE2-01571E923D47}" dt="2023-08-18T13:26:03.577" v="1670" actId="20577"/>
        <pc:sldMkLst>
          <pc:docMk/>
          <pc:sldMk cId="3947876680" sldId="267"/>
        </pc:sldMkLst>
        <pc:spChg chg="mod">
          <ac:chgData name="Sam Perkins" userId="93036837-752d-496a-80eb-c6052c922c96" providerId="ADAL" clId="{66055F54-BC5D-4E81-8EE2-01571E923D47}" dt="2023-08-18T13:26:03.577" v="1670" actId="20577"/>
          <ac:spMkLst>
            <pc:docMk/>
            <pc:sldMk cId="3947876680" sldId="267"/>
            <ac:spMk id="5" creationId="{419D7535-4D6F-9F79-9DE3-444F8227974C}"/>
          </ac:spMkLst>
        </pc:spChg>
        <pc:picChg chg="mod">
          <ac:chgData name="Sam Perkins" userId="93036837-752d-496a-80eb-c6052c922c96" providerId="ADAL" clId="{66055F54-BC5D-4E81-8EE2-01571E923D47}" dt="2023-08-18T11:29:03.366" v="1305" actId="1076"/>
          <ac:picMkLst>
            <pc:docMk/>
            <pc:sldMk cId="3947876680" sldId="267"/>
            <ac:picMk id="3" creationId="{CA45BB85-A26B-8612-9CAA-D3DB99A595D8}"/>
          </ac:picMkLst>
        </pc:picChg>
      </pc:sldChg>
      <pc:sldChg chg="del">
        <pc:chgData name="Sam Perkins" userId="93036837-752d-496a-80eb-c6052c922c96" providerId="ADAL" clId="{66055F54-BC5D-4E81-8EE2-01571E923D47}" dt="2023-08-18T10:44:25.854" v="185" actId="2696"/>
        <pc:sldMkLst>
          <pc:docMk/>
          <pc:sldMk cId="3447789929" sldId="268"/>
        </pc:sldMkLst>
      </pc:sldChg>
      <pc:sldChg chg="addSp delSp modSp add mod ord">
        <pc:chgData name="Sam Perkins" userId="93036837-752d-496a-80eb-c6052c922c96" providerId="ADAL" clId="{66055F54-BC5D-4E81-8EE2-01571E923D47}" dt="2023-08-30T09:57:19.830" v="2680" actId="20577"/>
        <pc:sldMkLst>
          <pc:docMk/>
          <pc:sldMk cId="4188767265" sldId="268"/>
        </pc:sldMkLst>
        <pc:spChg chg="add del mod">
          <ac:chgData name="Sam Perkins" userId="93036837-752d-496a-80eb-c6052c922c96" providerId="ADAL" clId="{66055F54-BC5D-4E81-8EE2-01571E923D47}" dt="2023-08-30T09:57:19.830" v="2680" actId="20577"/>
          <ac:spMkLst>
            <pc:docMk/>
            <pc:sldMk cId="4188767265" sldId="268"/>
            <ac:spMk id="5" creationId="{419D7535-4D6F-9F79-9DE3-444F8227974C}"/>
          </ac:spMkLst>
        </pc:spChg>
        <pc:spChg chg="mod">
          <ac:chgData name="Sam Perkins" userId="93036837-752d-496a-80eb-c6052c922c96" providerId="ADAL" clId="{66055F54-BC5D-4E81-8EE2-01571E923D47}" dt="2023-08-30T09:35:39.521" v="1975" actId="20577"/>
          <ac:spMkLst>
            <pc:docMk/>
            <pc:sldMk cId="4188767265" sldId="268"/>
            <ac:spMk id="10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30T09:42:46.076" v="2282" actId="20577"/>
          <ac:spMkLst>
            <pc:docMk/>
            <pc:sldMk cId="4188767265" sldId="268"/>
            <ac:spMk id="24" creationId="{00000000-0000-0000-0000-000000000000}"/>
          </ac:spMkLst>
        </pc:spChg>
        <pc:spChg chg="del">
          <ac:chgData name="Sam Perkins" userId="93036837-752d-496a-80eb-c6052c922c96" providerId="ADAL" clId="{66055F54-BC5D-4E81-8EE2-01571E923D47}" dt="2023-08-30T09:20:19.888" v="1838" actId="478"/>
          <ac:spMkLst>
            <pc:docMk/>
            <pc:sldMk cId="4188767265" sldId="268"/>
            <ac:spMk id="34" creationId="{95F0C90B-D5A4-3FDD-496E-E91FD6D8E6CB}"/>
          </ac:spMkLst>
        </pc:spChg>
        <pc:graphicFrameChg chg="add mod modGraphic">
          <ac:chgData name="Sam Perkins" userId="93036837-752d-496a-80eb-c6052c922c96" providerId="ADAL" clId="{66055F54-BC5D-4E81-8EE2-01571E923D47}" dt="2023-08-30T09:44:09.855" v="2285" actId="1076"/>
          <ac:graphicFrameMkLst>
            <pc:docMk/>
            <pc:sldMk cId="4188767265" sldId="268"/>
            <ac:graphicFrameMk id="18" creationId="{671DA9ED-147C-81C2-E49F-C7CFADBDE79F}"/>
          </ac:graphicFrameMkLst>
        </pc:graphicFrameChg>
        <pc:picChg chg="del">
          <ac:chgData name="Sam Perkins" userId="93036837-752d-496a-80eb-c6052c922c96" providerId="ADAL" clId="{66055F54-BC5D-4E81-8EE2-01571E923D47}" dt="2023-08-30T09:20:16.731" v="1837" actId="478"/>
          <ac:picMkLst>
            <pc:docMk/>
            <pc:sldMk cId="4188767265" sldId="268"/>
            <ac:picMk id="3" creationId="{CA45BB85-A26B-8612-9CAA-D3DB99A595D8}"/>
          </ac:picMkLst>
        </pc:picChg>
        <pc:picChg chg="mod ord">
          <ac:chgData name="Sam Perkins" userId="93036837-752d-496a-80eb-c6052c922c96" providerId="ADAL" clId="{66055F54-BC5D-4E81-8EE2-01571E923D47}" dt="2023-08-30T09:21:15.096" v="1850" actId="1076"/>
          <ac:picMkLst>
            <pc:docMk/>
            <pc:sldMk cId="4188767265" sldId="268"/>
            <ac:picMk id="4" creationId="{FC196947-60E6-8E1B-566A-EC24482C772E}"/>
          </ac:picMkLst>
        </pc:picChg>
        <pc:picChg chg="add mod">
          <ac:chgData name="Sam Perkins" userId="93036837-752d-496a-80eb-c6052c922c96" providerId="ADAL" clId="{66055F54-BC5D-4E81-8EE2-01571E923D47}" dt="2023-08-30T09:21:13.136" v="1849" actId="1076"/>
          <ac:picMkLst>
            <pc:docMk/>
            <pc:sldMk cId="4188767265" sldId="268"/>
            <ac:picMk id="6" creationId="{BABB5A6B-3919-EAD1-EB1E-0F5FDDD55928}"/>
          </ac:picMkLst>
        </pc:picChg>
        <pc:picChg chg="add del mod">
          <ac:chgData name="Sam Perkins" userId="93036837-752d-496a-80eb-c6052c922c96" providerId="ADAL" clId="{66055F54-BC5D-4E81-8EE2-01571E923D47}" dt="2023-08-30T09:32:52.312" v="1966" actId="478"/>
          <ac:picMkLst>
            <pc:docMk/>
            <pc:sldMk cId="4188767265" sldId="268"/>
            <ac:picMk id="8" creationId="{795B65D3-5875-046D-86A5-F9AD5857338F}"/>
          </ac:picMkLst>
        </pc:picChg>
        <pc:cxnChg chg="add del mod">
          <ac:chgData name="Sam Perkins" userId="93036837-752d-496a-80eb-c6052c922c96" providerId="ADAL" clId="{66055F54-BC5D-4E81-8EE2-01571E923D47}" dt="2023-08-30T09:32:53.520" v="1967" actId="478"/>
          <ac:cxnSpMkLst>
            <pc:docMk/>
            <pc:sldMk cId="4188767265" sldId="268"/>
            <ac:cxnSpMk id="15" creationId="{62DC5201-A5BD-66B6-618C-B1CB38DEE698}"/>
          </ac:cxnSpMkLst>
        </pc:cxnChg>
        <pc:cxnChg chg="add del mod">
          <ac:chgData name="Sam Perkins" userId="93036837-752d-496a-80eb-c6052c922c96" providerId="ADAL" clId="{66055F54-BC5D-4E81-8EE2-01571E923D47}" dt="2023-08-30T09:32:54.485" v="1968" actId="478"/>
          <ac:cxnSpMkLst>
            <pc:docMk/>
            <pc:sldMk cId="4188767265" sldId="268"/>
            <ac:cxnSpMk id="16" creationId="{F01C8C75-ABFD-5F36-1CC0-6AA2E59FB70C}"/>
          </ac:cxnSpMkLst>
        </pc:cxnChg>
      </pc:sldChg>
      <pc:sldChg chg="modSp add mod">
        <pc:chgData name="Sam Perkins" userId="93036837-752d-496a-80eb-c6052c922c96" providerId="ADAL" clId="{66055F54-BC5D-4E81-8EE2-01571E923D47}" dt="2023-08-30T09:56:44.941" v="2676" actId="20577"/>
        <pc:sldMkLst>
          <pc:docMk/>
          <pc:sldMk cId="1128794225" sldId="269"/>
        </pc:sldMkLst>
        <pc:spChg chg="mod">
          <ac:chgData name="Sam Perkins" userId="93036837-752d-496a-80eb-c6052c922c96" providerId="ADAL" clId="{66055F54-BC5D-4E81-8EE2-01571E923D47}" dt="2023-08-30T09:56:44.941" v="2676" actId="20577"/>
          <ac:spMkLst>
            <pc:docMk/>
            <pc:sldMk cId="1128794225" sldId="269"/>
            <ac:spMk id="2" creationId="{00000000-0000-0000-0000-000000000000}"/>
          </ac:spMkLst>
        </pc:spChg>
        <pc:spChg chg="mod">
          <ac:chgData name="Sam Perkins" userId="93036837-752d-496a-80eb-c6052c922c96" providerId="ADAL" clId="{66055F54-BC5D-4E81-8EE2-01571E923D47}" dt="2023-08-30T09:46:22.293" v="2358" actId="20577"/>
          <ac:spMkLst>
            <pc:docMk/>
            <pc:sldMk cId="1128794225" sldId="269"/>
            <ac:spMk id="3" creationId="{00000000-0000-0000-0000-000000000000}"/>
          </ac:spMkLst>
        </pc:spChg>
      </pc:sldChg>
    </pc:docChg>
  </pc:docChgLst>
  <pc:docChgLst>
    <pc:chgData name="Heather McFarlane" userId="S::heather.mcfarlane@fidra.org.uk::e9364a39-2c7c-46c4-81d2-17505230911b" providerId="AD" clId="Web-{30159E13-C64F-D3C0-7727-3BCFDBA6BE8C}"/>
    <pc:docChg chg="sldOrd">
      <pc:chgData name="Heather McFarlane" userId="S::heather.mcfarlane@fidra.org.uk::e9364a39-2c7c-46c4-81d2-17505230911b" providerId="AD" clId="Web-{30159E13-C64F-D3C0-7727-3BCFDBA6BE8C}" dt="2023-10-18T08:56:43.526" v="0"/>
      <pc:docMkLst>
        <pc:docMk/>
      </pc:docMkLst>
      <pc:sldChg chg="ord">
        <pc:chgData name="Heather McFarlane" userId="S::heather.mcfarlane@fidra.org.uk::e9364a39-2c7c-46c4-81d2-17505230911b" providerId="AD" clId="Web-{30159E13-C64F-D3C0-7727-3BCFDBA6BE8C}" dt="2023-10-18T08:56:43.526" v="0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E7F7-B66E-404F-B69A-18A94E7B7A2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FCAA-D1E4-4651-BC0F-954B6961F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FCAA-D1E4-4651-BC0F-954B6961F6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0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ncanal.com/wp-content/uploads/2022/10/Table1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/>
              <a:t>The</a:t>
            </a:r>
            <a:r>
              <a:rPr sz="8350" spc="5"/>
              <a:t> </a:t>
            </a:r>
            <a:r>
              <a:rPr sz="8350"/>
              <a:t>Global</a:t>
            </a:r>
            <a:r>
              <a:rPr sz="8350" spc="10"/>
              <a:t> </a:t>
            </a:r>
            <a:r>
              <a:rPr sz="8350" spc="-10"/>
              <a:t>Plastic </a:t>
            </a:r>
            <a:r>
              <a:rPr sz="8350"/>
              <a:t>Pellet</a:t>
            </a:r>
            <a:r>
              <a:rPr sz="8350" spc="-40"/>
              <a:t> </a:t>
            </a:r>
            <a:r>
              <a:rPr sz="8350"/>
              <a:t>Supply</a:t>
            </a:r>
            <a:r>
              <a:rPr sz="8350" spc="-35"/>
              <a:t> </a:t>
            </a:r>
            <a:r>
              <a:rPr sz="8350" spc="-1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/>
            </a:br>
            <a:endParaRPr lang="en-GB" sz="3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9187" y="3084076"/>
            <a:ext cx="11802110" cy="636071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  <a:endParaRPr lang="en-GB" sz="3300" dirty="0">
              <a:solidFill>
                <a:srgbClr val="12284A"/>
              </a:solidFill>
              <a:latin typeface="Roboto"/>
              <a:ea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in 2021 and plastic products used by almost every person on the planet.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ea typeface="Roboto"/>
                <a:cs typeface="Roboto"/>
              </a:rPr>
              <a:t>Most primary plastic is produced in the form of plastic pellets.</a:t>
            </a: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 It is estimated that up to 22.4 trillion pellets are released to the environment each year</a:t>
            </a:r>
            <a:endParaRPr lang="en-GB"/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187" y="1323360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Global Plastics Outlook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1773" y="-1"/>
            <a:ext cx="19842480" cy="11308715"/>
          </a:xfrm>
          <a:custGeom>
            <a:avLst/>
            <a:gdLst/>
            <a:ahLst/>
            <a:cxnLst/>
            <a:rect l="l" t="t" r="r" b="b"/>
            <a:pathLst>
              <a:path w="19842480" h="11308715">
                <a:moveTo>
                  <a:pt x="19842327" y="0"/>
                </a:moveTo>
                <a:lnTo>
                  <a:pt x="0" y="0"/>
                </a:lnTo>
                <a:lnTo>
                  <a:pt x="0" y="11308556"/>
                </a:lnTo>
                <a:lnTo>
                  <a:pt x="17319760" y="11308556"/>
                </a:lnTo>
                <a:lnTo>
                  <a:pt x="17015188" y="7319148"/>
                </a:lnTo>
                <a:lnTo>
                  <a:pt x="15815858" y="2078057"/>
                </a:lnTo>
                <a:lnTo>
                  <a:pt x="18114631" y="513073"/>
                </a:lnTo>
                <a:lnTo>
                  <a:pt x="19842327" y="67511"/>
                </a:lnTo>
                <a:lnTo>
                  <a:pt x="19842327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6920230" cy="1317668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marR="5080">
              <a:lnSpc>
                <a:spcPts val="8980"/>
              </a:lnSpc>
              <a:spcBef>
                <a:spcPts val="1275"/>
              </a:spcBef>
            </a:pPr>
            <a:endParaRPr sz="8350"/>
          </a:p>
        </p:txBody>
      </p:sp>
      <p:grpSp>
        <p:nvGrpSpPr>
          <p:cNvPr id="6" name="object 6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7" name="object 7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22" name="Picture 21" descr="A map of south america with text&#10;&#10;Description automatically generated">
            <a:extLst>
              <a:ext uri="{FF2B5EF4-FFF2-40B4-BE49-F238E27FC236}">
                <a16:creationId xmlns:a16="http://schemas.microsoft.com/office/drawing/2014/main" id="{586C7EF8-E168-5D58-4898-E12B2976A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9187" y="3084076"/>
            <a:ext cx="11802110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region accounted for 4% of global plastic production in 2021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Primary plastics exported by 19 countries and imported by 26 countries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Region with the smallest predicted annual pellet loss based on industry activity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9187" y="1323360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Central &amp; South America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879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761554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/>
              <a:t>Central &amp; South America accounted for </a:t>
            </a:r>
            <a:r>
              <a:rPr lang="en-GB" b="1"/>
              <a:t>4% of global plastic production in 2021</a:t>
            </a:r>
            <a:r>
              <a:rPr lang="en-GB" b="1" baseline="30000"/>
              <a:t>1</a:t>
            </a:r>
            <a:endParaRPr b="1" spc="-10"/>
          </a:p>
          <a:p>
            <a:pPr marL="12700" marR="417830">
              <a:lnSpc>
                <a:spcPts val="3300"/>
              </a:lnSpc>
              <a:spcBef>
                <a:spcPts val="1689"/>
              </a:spcBef>
            </a:pPr>
            <a:r>
              <a:rPr lang="en-GB"/>
              <a:t>Brazil was the </a:t>
            </a:r>
            <a:r>
              <a:rPr lang="en-GB" b="1"/>
              <a:t>largest importer and exporter of primary plastics</a:t>
            </a:r>
            <a:r>
              <a:rPr lang="en-GB"/>
              <a:t>, by trade value, in 2021</a:t>
            </a:r>
            <a:r>
              <a:rPr lang="en-GB" baseline="30000"/>
              <a:t>2</a:t>
            </a:r>
            <a:endParaRPr spc="-1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Accounted for 1.72% of world trade exports of plastics in primary forms in 2021 </a:t>
            </a:r>
            <a:r>
              <a:rPr lang="en-GB" baseline="3000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Accounted for 5.49% of world trade imports of plastics in primary forms in 2021 </a:t>
            </a:r>
            <a:r>
              <a:rPr lang="en-GB" baseline="3000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 198 plastics recycling plants </a:t>
            </a:r>
            <a:r>
              <a:rPr lang="en-GB" baseline="30000"/>
              <a:t>3 </a:t>
            </a:r>
            <a:r>
              <a:rPr lang="en-GB"/>
              <a:t>(7% of global share based on industry database) </a:t>
            </a:r>
          </a:p>
          <a:p>
            <a:pPr marL="326390" marR="5080" indent="-314325">
              <a:lnSpc>
                <a:spcPts val="3300"/>
              </a:lnSpc>
              <a:spcBef>
                <a:spcPts val="1695"/>
              </a:spcBef>
              <a:buFontTx/>
              <a:buChar char="•"/>
              <a:tabLst>
                <a:tab pos="326390" algn="l"/>
              </a:tabLst>
            </a:pPr>
            <a:r>
              <a:rPr lang="en-GB"/>
              <a:t>57% of identified recycling plants in the region are in Brazil </a:t>
            </a:r>
            <a:r>
              <a:rPr lang="en-GB" baseline="30000"/>
              <a:t>3</a:t>
            </a:r>
            <a:endParaRPr lang="en-GB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/>
          </a:p>
        </p:txBody>
      </p:sp>
      <p:sp>
        <p:nvSpPr>
          <p:cNvPr id="3" name="object 3"/>
          <p:cNvSpPr txBox="1"/>
          <p:nvPr/>
        </p:nvSpPr>
        <p:spPr>
          <a:xfrm>
            <a:off x="13252450" y="9339980"/>
            <a:ext cx="4336652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Plastics industry, nurdle hunts and large ports 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Key Findings</a:t>
            </a:r>
            <a:endParaRPr spc="-2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map of the south america&#10;&#10;Description automatically generated">
            <a:extLst>
              <a:ext uri="{FF2B5EF4-FFF2-40B4-BE49-F238E27FC236}">
                <a16:creationId xmlns:a16="http://schemas.microsoft.com/office/drawing/2014/main" id="{A030F1FE-FD3F-23D9-E330-74DCCF4BF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050" y="2156224"/>
            <a:ext cx="5152278" cy="7083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910" y="8212481"/>
            <a:ext cx="1272650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Transport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617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639611"/>
            <a:ext cx="17849850" cy="134459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GB" sz="1200"/>
              <a:t>World Ports Index (https://msi.nga.mil/Publications/WPI)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/>
              <a:t>2. World Bank, World Development Indicators, https://databank.worldbank.org/source/world-development-indicators</a:t>
            </a:r>
            <a:endParaRPr lang="en-GB" sz="1200">
              <a:latin typeface="Roboto Condensed"/>
              <a:cs typeface="Roboto Condensed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 Condensed"/>
                <a:cs typeface="Roboto Condensed"/>
              </a:rPr>
              <a:t>3. Panama Canal Authority. </a:t>
            </a:r>
            <a:r>
              <a:rPr lang="en-GB" sz="1200">
                <a:latin typeface="Roboto Condensed"/>
                <a:cs typeface="Roboto Condensed"/>
                <a:hlinkClick r:id="rId3"/>
              </a:rPr>
              <a:t>https://pancanal.com/wp-content/uploads/2022/10/Table10.pdf</a:t>
            </a:r>
            <a:endParaRPr lang="en-GB" sz="1200">
              <a:latin typeface="Roboto Condensed"/>
              <a:cs typeface="Roboto Condensed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sz="1200">
              <a:latin typeface="Roboto Condensed"/>
              <a:cs typeface="Roboto Condensed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50" y="2344609"/>
            <a:ext cx="9116033" cy="647677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/>
              <a:t>The region has 2 of the world’s top 50 container ports by volume handled and 12 large ports</a:t>
            </a:r>
            <a:r>
              <a:rPr lang="en-GB" baseline="30000"/>
              <a:t>1 </a:t>
            </a:r>
            <a:r>
              <a:rPr lang="en-GB"/>
              <a:t>handling over 58 million TEU of container traffic in 2021</a:t>
            </a:r>
            <a:r>
              <a:rPr lang="en-GB" baseline="30000"/>
              <a:t>2</a:t>
            </a:r>
            <a:endParaRPr lang="en-GB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/>
              <a:t>Brazil</a:t>
            </a:r>
            <a:endParaRPr spc="-1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Transport by road accounted for 65% and rail 15% of freight movements in 2015</a:t>
            </a:r>
            <a:r>
              <a:rPr lang="en-GB" baseline="3000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Panama Canal – The majority (73.7%) of cargo passing through the canal originated from The United States in 2022. The United States was the largest exporter of primary plastics in 2021 </a:t>
            </a:r>
            <a:r>
              <a:rPr lang="en-GB" baseline="3000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Port of Colon, at the northern end of the Panama Canal, is the busiest container report in the region by cargo volume handling 4.92 million TEU in 2021</a:t>
            </a:r>
            <a:r>
              <a:rPr lang="en-GB" baseline="30000"/>
              <a:t>2</a:t>
            </a:r>
            <a:endParaRPr lang="en-GB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1778663" y="9222795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Gatun High Locks, Panama Canal (Esri, Maxar)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5A3967-6F73-5449-200A-52884D415765}"/>
              </a:ext>
            </a:extLst>
          </p:cNvPr>
          <p:cNvSpPr txBox="1"/>
          <p:nvPr/>
        </p:nvSpPr>
        <p:spPr>
          <a:xfrm>
            <a:off x="925797" y="93383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TEU- twenty-foot equivalent unit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ACF86-A907-AECB-C0CC-FF5F2448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450" y="2934575"/>
            <a:ext cx="5296965" cy="5336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26173-C493-CDB7-BA26-A9AB21C5C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291" y="3167368"/>
            <a:ext cx="3832959" cy="3757461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860493-EDA8-60EC-01F5-3DA691F0D50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1576050" y="5046099"/>
            <a:ext cx="4244241" cy="16255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Pellet Loss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6674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US" sz="12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Fidra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Great Nurdle Hunt,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https://www.nurdlehunt.org.uk,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Nurdle Patrol,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https://nurdlepatrol.org.map</a:t>
            </a:r>
            <a:endParaRPr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388" y="2344609"/>
            <a:ext cx="8532495" cy="22294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/>
              <a:t>Estimated that </a:t>
            </a:r>
            <a:r>
              <a:rPr lang="en-GB" b="1"/>
              <a:t>1,600-16,000 tonnes </a:t>
            </a:r>
            <a:r>
              <a:rPr lang="en-GB"/>
              <a:t>of pellets lost to the environment annually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 chronic loss identified to date in this region</a:t>
            </a:r>
          </a:p>
          <a:p>
            <a:endParaRPr lang="en-GB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2414250" y="9343850"/>
            <a:ext cx="48768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Acute &amp; Chronic pellet loss incidents </a:t>
            </a:r>
            <a:endParaRPr sz="1650">
              <a:latin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504B2-6072-EC1C-0629-8EEE9E52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49" y="2356266"/>
            <a:ext cx="4911331" cy="6734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8A1DA-E18D-D10C-5A0C-22729E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050" y="7498036"/>
            <a:ext cx="1364208" cy="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Fishing &amp; Protected Areas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7906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 dirty="0">
                <a:latin typeface="Roboto Condensed"/>
                <a:cs typeface="Roboto Condensed"/>
              </a:rPr>
              <a:t>2. OECD Fish landings, </a:t>
            </a:r>
            <a:r>
              <a:rPr lang="en-GB" sz="1200" dirty="0"/>
              <a:t>https://data.oecd.org/fish/fish-landings.htm#indicator-chart)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466674" y="2398419"/>
            <a:ext cx="9031894" cy="406072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Over 4.9 million km</a:t>
            </a:r>
            <a:r>
              <a:rPr lang="en-GB" baseline="30000" dirty="0"/>
              <a:t>2 </a:t>
            </a:r>
            <a:r>
              <a:rPr lang="en-GB" dirty="0"/>
              <a:t>of terrestrial protected areas- 24.29 % of land area</a:t>
            </a:r>
            <a:r>
              <a:rPr lang="en-GB" baseline="30000" dirty="0"/>
              <a:t>1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Over 5.5 million km</a:t>
            </a:r>
            <a:r>
              <a:rPr lang="en-GB" baseline="30000" dirty="0"/>
              <a:t>2 </a:t>
            </a:r>
            <a:r>
              <a:rPr lang="en-GB" dirty="0"/>
              <a:t>of marine protected areas</a:t>
            </a:r>
            <a:r>
              <a:rPr lang="en-GB" baseline="30000" dirty="0"/>
              <a:t>1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Fishing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br>
              <a:rPr lang="en-GB" dirty="0"/>
            </a:br>
            <a:endParaRPr lang="en-GB" spc="-10" dirty="0"/>
          </a:p>
          <a:p>
            <a:r>
              <a:rPr lang="en-GB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B5A6B-3919-EAD1-EB1E-0F5FDDD5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367" y="2306370"/>
            <a:ext cx="7895871" cy="7108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96947-60E6-8E1B-566A-EC24482C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854" y="8300533"/>
            <a:ext cx="1272650" cy="914479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671DA9ED-147C-81C2-E49F-C7CFADBDE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05498"/>
              </p:ext>
            </p:extLst>
          </p:nvPr>
        </p:nvGraphicFramePr>
        <p:xfrm>
          <a:off x="1449594" y="5662701"/>
          <a:ext cx="7409794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4897">
                  <a:extLst>
                    <a:ext uri="{9D8B030D-6E8A-4147-A177-3AD203B41FA5}">
                      <a16:colId xmlns:a16="http://schemas.microsoft.com/office/drawing/2014/main" val="1659293759"/>
                    </a:ext>
                  </a:extLst>
                </a:gridCol>
                <a:gridCol w="3704897">
                  <a:extLst>
                    <a:ext uri="{9D8B030D-6E8A-4147-A177-3AD203B41FA5}">
                      <a16:colId xmlns:a16="http://schemas.microsoft.com/office/drawing/2014/main" val="1166540560"/>
                    </a:ext>
                  </a:extLst>
                </a:gridCol>
              </a:tblGrid>
              <a:tr h="976729">
                <a:tc>
                  <a:txBody>
                    <a:bodyPr/>
                    <a:lstStyle/>
                    <a:p>
                      <a:r>
                        <a:rPr lang="en-GB" sz="20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Fish landed in domestic ports (tonnes)  (2020 or latest available 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05363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789,000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53565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484,000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57325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2,600,000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64956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31460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Costa 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264017"/>
                  </a:ext>
                </a:extLst>
              </a:tr>
              <a:tr h="396118">
                <a:tc>
                  <a:txBody>
                    <a:bodyPr/>
                    <a:lstStyle/>
                    <a:p>
                      <a:r>
                        <a:rPr lang="en-GB" sz="2000" dirty="0"/>
                        <a:t>Peru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5,600,000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5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76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Tourism &amp; Protected Areas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7906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GB" sz="1200" spc="4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>
                <a:latin typeface="Roboto Condensed"/>
                <a:cs typeface="Roboto Condensed"/>
              </a:rPr>
              <a:t>2. </a:t>
            </a:r>
            <a:r>
              <a:rPr lang="en-GB" sz="1200"/>
              <a:t>UN WTO – Global and regional tourism performance (https://www.unwto.org/tourism-data/global-and-regional-tourism-performance)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4319250" y="9373154"/>
            <a:ext cx="148835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Gulf of Mexico</a:t>
            </a:r>
            <a:endParaRPr sz="1650">
              <a:latin typeface="Roboto"/>
              <a:cs typeface="Roboto"/>
            </a:endParaRPr>
          </a:p>
        </p:txBody>
      </p:sp>
      <p:pic>
        <p:nvPicPr>
          <p:cNvPr id="3" name="Picture 2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CA45BB85-A26B-8612-9CAA-D3DB99A5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2344609"/>
            <a:ext cx="9585377" cy="697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96947-60E6-8E1B-566A-EC24482C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650" y="8146032"/>
            <a:ext cx="1272650" cy="91447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466674" y="2398419"/>
            <a:ext cx="9031894" cy="752321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The Gatun Lake, Panama, contains over 63 km</a:t>
            </a:r>
            <a:r>
              <a:rPr lang="en-GB" baseline="30000" dirty="0"/>
              <a:t>2 </a:t>
            </a:r>
            <a:r>
              <a:rPr lang="en-GB" dirty="0"/>
              <a:t>of marine protected area</a:t>
            </a:r>
            <a:r>
              <a:rPr lang="en-GB" baseline="30000" dirty="0"/>
              <a:t>1</a:t>
            </a:r>
            <a:r>
              <a:rPr lang="en-GB" dirty="0"/>
              <a:t>. Shipping traffic transits through the Gatun Lake between the north and south locks of the Panama Canal.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Key shipping routes from the Gulf of Mexico, a hub for plastics manufacture, to China pass through the Panama Canal.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Poses risk to other nations with reliance on tourism and fishing in Caribbean Sea.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Tourism </a:t>
            </a:r>
            <a:r>
              <a:rPr lang="en-GB" spc="-10" baseline="30000" dirty="0"/>
              <a:t>2</a:t>
            </a:r>
            <a:br>
              <a:rPr lang="en-GB" spc="-10" dirty="0"/>
            </a:br>
            <a:r>
              <a:rPr lang="en-GB" spc="-10" dirty="0"/>
              <a:t>Antigua and Barbuda -  14.6% of GDP 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Jamaica -  9.2% of GDP</a:t>
            </a: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8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F4A8A-F2C5-4847-8CDB-BFCD1D3C705D}">
  <ds:schemaRefs>
    <ds:schemaRef ds:uri="d3ec8c1e-9d76-4174-bdd9-d29a66da13b3"/>
    <ds:schemaRef ds:uri="db6f932f-bf6e-44b2-9636-af96ba0852a1"/>
    <ds:schemaRef ds:uri="http://schemas.microsoft.com/office/2006/metadata/properties"/>
    <ds:schemaRef ds:uri="http://schemas.microsoft.com/office/infopath/2007/PartnerControls"/>
    <ds:schemaRef ds:uri="40a0ede9-81df-478f-8706-ce3da42f88be"/>
    <ds:schemaRef ds:uri="dfffcd87-c46b-457d-a2c0-23a6c67cb3f2"/>
  </ds:schemaRefs>
</ds:datastoreItem>
</file>

<file path=customXml/itemProps2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E00237-2383-4804-AC43-E8C18D64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864</Words>
  <Application>Microsoft Office PowerPoint</Application>
  <PresentationFormat>Custom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Mapping The Global Plastic Pellet Supply Chain</vt:lpstr>
      <vt:lpstr>Global Plastics Outlook</vt:lpstr>
      <vt:lpstr>PowerPoint Presentation</vt:lpstr>
      <vt:lpstr>Central &amp; South America</vt:lpstr>
      <vt:lpstr>Key Findings</vt:lpstr>
      <vt:lpstr>Transport</vt:lpstr>
      <vt:lpstr>Pellet Loss</vt:lpstr>
      <vt:lpstr>Fishing &amp; Protected Areas</vt:lpstr>
      <vt:lpstr>Tourism &amp; Protected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Sam Perkins</cp:lastModifiedBy>
  <cp:revision>5</cp:revision>
  <dcterms:created xsi:type="dcterms:W3CDTF">2023-07-27T23:49:51Z</dcterms:created>
  <dcterms:modified xsi:type="dcterms:W3CDTF">2023-10-18T09:00:19Z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