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7" r:id="rId5"/>
    <p:sldId id="259" r:id="rId6"/>
    <p:sldId id="258" r:id="rId7"/>
    <p:sldId id="269" r:id="rId8"/>
    <p:sldId id="260" r:id="rId9"/>
    <p:sldId id="268" r:id="rId10"/>
    <p:sldId id="264" r:id="rId11"/>
    <p:sldId id="266" r:id="rId12"/>
    <p:sldId id="267" r:id="rId13"/>
    <p:sldId id="265" r:id="rId1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3863C-67DF-3911-A732-83E03AEDBEA5}" v="3" dt="2023-10-18T09:26:16.059"/>
    <p1510:client id="{C9A580AE-69E5-461E-9E15-3FB8E366C63A}" v="1" dt="2023-09-05T15:46:38.5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936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McFarlane" userId="e9364a39-2c7c-46c4-81d2-17505230911b" providerId="ADAL" clId="{C9A580AE-69E5-461E-9E15-3FB8E366C63A}"/>
    <pc:docChg chg="modSld sldOrd">
      <pc:chgData name="Heather McFarlane" userId="e9364a39-2c7c-46c4-81d2-17505230911b" providerId="ADAL" clId="{C9A580AE-69E5-461E-9E15-3FB8E366C63A}" dt="2023-09-07T15:55:28.222" v="81"/>
      <pc:docMkLst>
        <pc:docMk/>
      </pc:docMkLst>
      <pc:sldChg chg="modSp mod ord">
        <pc:chgData name="Heather McFarlane" userId="e9364a39-2c7c-46c4-81d2-17505230911b" providerId="ADAL" clId="{C9A580AE-69E5-461E-9E15-3FB8E366C63A}" dt="2023-09-07T15:55:28.222" v="81"/>
        <pc:sldMkLst>
          <pc:docMk/>
          <pc:sldMk cId="0" sldId="259"/>
        </pc:sldMkLst>
        <pc:spChg chg="mod">
          <ac:chgData name="Heather McFarlane" userId="e9364a39-2c7c-46c4-81d2-17505230911b" providerId="ADAL" clId="{C9A580AE-69E5-461E-9E15-3FB8E366C63A}" dt="2023-09-05T15:53:36.178" v="79" actId="20577"/>
          <ac:spMkLst>
            <pc:docMk/>
            <pc:sldMk cId="0" sldId="259"/>
            <ac:spMk id="36" creationId="{0889AF86-171F-B4ED-2319-3F4CD04D2EA4}"/>
          </ac:spMkLst>
        </pc:spChg>
      </pc:sldChg>
    </pc:docChg>
  </pc:docChgLst>
  <pc:docChgLst>
    <pc:chgData name="Sam Perkins" userId="93036837-752d-496a-80eb-c6052c922c96" providerId="ADAL" clId="{F225C8A4-DF8F-4853-B611-584D9BBC2FFA}"/>
    <pc:docChg chg="undo custSel addSld delSld modSld">
      <pc:chgData name="Sam Perkins" userId="93036837-752d-496a-80eb-c6052c922c96" providerId="ADAL" clId="{F225C8A4-DF8F-4853-B611-584D9BBC2FFA}" dt="2023-08-31T14:22:59.208" v="4630" actId="2696"/>
      <pc:docMkLst>
        <pc:docMk/>
      </pc:docMkLst>
      <pc:sldChg chg="del">
        <pc:chgData name="Sam Perkins" userId="93036837-752d-496a-80eb-c6052c922c96" providerId="ADAL" clId="{F225C8A4-DF8F-4853-B611-584D9BBC2FFA}" dt="2023-08-31T14:22:59.208" v="4630" actId="2696"/>
        <pc:sldMkLst>
          <pc:docMk/>
          <pc:sldMk cId="0" sldId="256"/>
        </pc:sldMkLst>
      </pc:sldChg>
      <pc:sldChg chg="modSp mod">
        <pc:chgData name="Sam Perkins" userId="93036837-752d-496a-80eb-c6052c922c96" providerId="ADAL" clId="{F225C8A4-DF8F-4853-B611-584D9BBC2FFA}" dt="2023-08-08T08:08:06.486" v="5" actId="1076"/>
        <pc:sldMkLst>
          <pc:docMk/>
          <pc:sldMk cId="0" sldId="258"/>
        </pc:sldMkLst>
        <pc:grpChg chg="mod">
          <ac:chgData name="Sam Perkins" userId="93036837-752d-496a-80eb-c6052c922c96" providerId="ADAL" clId="{F225C8A4-DF8F-4853-B611-584D9BBC2FFA}" dt="2023-08-08T08:07:57.857" v="3" actId="1076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Sam Perkins" userId="93036837-752d-496a-80eb-c6052c922c96" providerId="ADAL" clId="{F225C8A4-DF8F-4853-B611-584D9BBC2FFA}" dt="2023-08-08T08:08:06.486" v="5" actId="1076"/>
          <ac:grpSpMkLst>
            <pc:docMk/>
            <pc:sldMk cId="0" sldId="258"/>
            <ac:grpSpMk id="6" creationId="{00000000-0000-0000-0000-000000000000}"/>
          </ac:grpSpMkLst>
        </pc:grpChg>
      </pc:sldChg>
      <pc:sldChg chg="addSp delSp modSp mod">
        <pc:chgData name="Sam Perkins" userId="93036837-752d-496a-80eb-c6052c922c96" providerId="ADAL" clId="{F225C8A4-DF8F-4853-B611-584D9BBC2FFA}" dt="2023-08-30T08:18:22.970" v="4211" actId="478"/>
        <pc:sldMkLst>
          <pc:docMk/>
          <pc:sldMk cId="0" sldId="259"/>
        </pc:sldMkLst>
        <pc:spChg chg="del mod">
          <ac:chgData name="Sam Perkins" userId="93036837-752d-496a-80eb-c6052c922c96" providerId="ADAL" clId="{F225C8A4-DF8F-4853-B611-584D9BBC2FFA}" dt="2023-08-30T08:18:07.231" v="4209" actId="478"/>
          <ac:spMkLst>
            <pc:docMk/>
            <pc:sldMk cId="0" sldId="259"/>
            <ac:spMk id="2" creationId="{00000000-0000-0000-0000-000000000000}"/>
          </ac:spMkLst>
        </pc:spChg>
        <pc:spChg chg="del mod">
          <ac:chgData name="Sam Perkins" userId="93036837-752d-496a-80eb-c6052c922c96" providerId="ADAL" clId="{F225C8A4-DF8F-4853-B611-584D9BBC2FFA}" dt="2023-08-30T08:18:05.827" v="4208" actId="478"/>
          <ac:spMkLst>
            <pc:docMk/>
            <pc:sldMk cId="0" sldId="259"/>
            <ac:spMk id="3" creationId="{00000000-0000-0000-0000-000000000000}"/>
          </ac:spMkLst>
        </pc:spChg>
        <pc:spChg chg="add del mod">
          <ac:chgData name="Sam Perkins" userId="93036837-752d-496a-80eb-c6052c922c96" providerId="ADAL" clId="{F225C8A4-DF8F-4853-B611-584D9BBC2FFA}" dt="2023-08-30T08:18:22.970" v="4211" actId="478"/>
          <ac:spMkLst>
            <pc:docMk/>
            <pc:sldMk cId="0" sldId="259"/>
            <ac:spMk id="35" creationId="{8E69A145-3930-0FFC-8B3B-FBCE425786C6}"/>
          </ac:spMkLst>
        </pc:spChg>
        <pc:spChg chg="add mod">
          <ac:chgData name="Sam Perkins" userId="93036837-752d-496a-80eb-c6052c922c96" providerId="ADAL" clId="{F225C8A4-DF8F-4853-B611-584D9BBC2FFA}" dt="2023-08-30T08:18:19.914" v="4210"/>
          <ac:spMkLst>
            <pc:docMk/>
            <pc:sldMk cId="0" sldId="259"/>
            <ac:spMk id="36" creationId="{0889AF86-171F-B4ED-2319-3F4CD04D2EA4}"/>
          </ac:spMkLst>
        </pc:spChg>
        <pc:spChg chg="add mod">
          <ac:chgData name="Sam Perkins" userId="93036837-752d-496a-80eb-c6052c922c96" providerId="ADAL" clId="{F225C8A4-DF8F-4853-B611-584D9BBC2FFA}" dt="2023-08-30T08:18:19.914" v="4210"/>
          <ac:spMkLst>
            <pc:docMk/>
            <pc:sldMk cId="0" sldId="259"/>
            <ac:spMk id="37" creationId="{E5475818-5E8D-7F85-1328-8C9C85949C37}"/>
          </ac:spMkLst>
        </pc:spChg>
      </pc:sldChg>
      <pc:sldChg chg="addSp delSp modSp mod">
        <pc:chgData name="Sam Perkins" userId="93036837-752d-496a-80eb-c6052c922c96" providerId="ADAL" clId="{F225C8A4-DF8F-4853-B611-584D9BBC2FFA}" dt="2023-08-08T09:39:12.539" v="3327" actId="20577"/>
        <pc:sldMkLst>
          <pc:docMk/>
          <pc:sldMk cId="0" sldId="260"/>
        </pc:sldMkLst>
        <pc:spChg chg="mod">
          <ac:chgData name="Sam Perkins" userId="93036837-752d-496a-80eb-c6052c922c96" providerId="ADAL" clId="{F225C8A4-DF8F-4853-B611-584D9BBC2FFA}" dt="2023-08-08T09:39:12.539" v="3327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8:14:30.435" v="198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8:09:11.118" v="17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39:04.366" v="3326" actId="2711"/>
          <ac:spMkLst>
            <pc:docMk/>
            <pc:sldMk cId="0" sldId="260"/>
            <ac:spMk id="9" creationId="{00000000-0000-0000-0000-000000000000}"/>
          </ac:spMkLst>
        </pc:spChg>
        <pc:picChg chg="del">
          <ac:chgData name="Sam Perkins" userId="93036837-752d-496a-80eb-c6052c922c96" providerId="ADAL" clId="{F225C8A4-DF8F-4853-B611-584D9BBC2FFA}" dt="2023-08-08T08:11:04.447" v="97" actId="478"/>
          <ac:picMkLst>
            <pc:docMk/>
            <pc:sldMk cId="0" sldId="260"/>
            <ac:picMk id="5" creationId="{00000000-0000-0000-0000-000000000000}"/>
          </ac:picMkLst>
        </pc:picChg>
        <pc:picChg chg="add mod">
          <ac:chgData name="Sam Perkins" userId="93036837-752d-496a-80eb-c6052c922c96" providerId="ADAL" clId="{F225C8A4-DF8F-4853-B611-584D9BBC2FFA}" dt="2023-08-08T08:13:48.259" v="105" actId="14100"/>
          <ac:picMkLst>
            <pc:docMk/>
            <pc:sldMk cId="0" sldId="260"/>
            <ac:picMk id="11" creationId="{09DE81A6-1B10-BD98-EF10-F0D91EF191EF}"/>
          </ac:picMkLst>
        </pc:picChg>
        <pc:picChg chg="add mod">
          <ac:chgData name="Sam Perkins" userId="93036837-752d-496a-80eb-c6052c922c96" providerId="ADAL" clId="{F225C8A4-DF8F-4853-B611-584D9BBC2FFA}" dt="2023-08-08T08:13:52.594" v="106" actId="1076"/>
          <ac:picMkLst>
            <pc:docMk/>
            <pc:sldMk cId="0" sldId="260"/>
            <ac:picMk id="12" creationId="{5FF34CDD-3BCD-90E7-628F-9023A86C8EB0}"/>
          </ac:picMkLst>
        </pc:picChg>
      </pc:sldChg>
      <pc:sldChg chg="modSp del mod">
        <pc:chgData name="Sam Perkins" userId="93036837-752d-496a-80eb-c6052c922c96" providerId="ADAL" clId="{F225C8A4-DF8F-4853-B611-584D9BBC2FFA}" dt="2023-08-08T09:28:29.159" v="3175" actId="2696"/>
        <pc:sldMkLst>
          <pc:docMk/>
          <pc:sldMk cId="0" sldId="261"/>
        </pc:sldMkLst>
        <pc:spChg chg="mod">
          <ac:chgData name="Sam Perkins" userId="93036837-752d-496a-80eb-c6052c922c96" providerId="ADAL" clId="{F225C8A4-DF8F-4853-B611-584D9BBC2FFA}" dt="2023-08-08T08:15:02.645" v="200" actId="1076"/>
          <ac:spMkLst>
            <pc:docMk/>
            <pc:sldMk cId="0" sldId="261"/>
            <ac:spMk id="2" creationId="{00000000-0000-0000-0000-000000000000}"/>
          </ac:spMkLst>
        </pc:spChg>
      </pc:sldChg>
      <pc:sldChg chg="modSp del mod">
        <pc:chgData name="Sam Perkins" userId="93036837-752d-496a-80eb-c6052c922c96" providerId="ADAL" clId="{F225C8A4-DF8F-4853-B611-584D9BBC2FFA}" dt="2023-08-08T09:20:33.718" v="2216" actId="2696"/>
        <pc:sldMkLst>
          <pc:docMk/>
          <pc:sldMk cId="0" sldId="262"/>
        </pc:sldMkLst>
        <pc:spChg chg="mod">
          <ac:chgData name="Sam Perkins" userId="93036837-752d-496a-80eb-c6052c922c96" providerId="ADAL" clId="{F225C8A4-DF8F-4853-B611-584D9BBC2FFA}" dt="2023-08-08T08:36:16.634" v="817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8:21:38.981" v="617" actId="20577"/>
          <ac:spMkLst>
            <pc:docMk/>
            <pc:sldMk cId="0" sldId="262"/>
            <ac:spMk id="4" creationId="{00000000-0000-0000-0000-000000000000}"/>
          </ac:spMkLst>
        </pc:spChg>
      </pc:sldChg>
      <pc:sldChg chg="modSp del mod">
        <pc:chgData name="Sam Perkins" userId="93036837-752d-496a-80eb-c6052c922c96" providerId="ADAL" clId="{F225C8A4-DF8F-4853-B611-584D9BBC2FFA}" dt="2023-08-08T09:28:31.084" v="3176" actId="2696"/>
        <pc:sldMkLst>
          <pc:docMk/>
          <pc:sldMk cId="0" sldId="263"/>
        </pc:sldMkLst>
        <pc:spChg chg="mod">
          <ac:chgData name="Sam Perkins" userId="93036837-752d-496a-80eb-c6052c922c96" providerId="ADAL" clId="{F225C8A4-DF8F-4853-B611-584D9BBC2FFA}" dt="2023-08-08T08:21:10.924" v="586" actId="20577"/>
          <ac:spMkLst>
            <pc:docMk/>
            <pc:sldMk cId="0" sldId="263"/>
            <ac:spMk id="4" creationId="{00000000-0000-0000-0000-000000000000}"/>
          </ac:spMkLst>
        </pc:spChg>
      </pc:sldChg>
      <pc:sldChg chg="addSp delSp modSp mod">
        <pc:chgData name="Sam Perkins" userId="93036837-752d-496a-80eb-c6052c922c96" providerId="ADAL" clId="{F225C8A4-DF8F-4853-B611-584D9BBC2FFA}" dt="2023-08-08T10:09:02.944" v="4117" actId="1076"/>
        <pc:sldMkLst>
          <pc:docMk/>
          <pc:sldMk cId="0" sldId="264"/>
        </pc:sldMkLst>
        <pc:spChg chg="mod">
          <ac:chgData name="Sam Perkins" userId="93036837-752d-496a-80eb-c6052c922c96" providerId="ADAL" clId="{F225C8A4-DF8F-4853-B611-584D9BBC2FFA}" dt="2023-08-08T08:33:34.993" v="636" actId="20577"/>
          <ac:spMkLst>
            <pc:docMk/>
            <pc:sldMk cId="0" sldId="264"/>
            <ac:spMk id="1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10:04:08.829" v="4015" actId="1036"/>
          <ac:spMkLst>
            <pc:docMk/>
            <pc:sldMk cId="0" sldId="264"/>
            <ac:spMk id="13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5.107" v="1192" actId="478"/>
          <ac:spMkLst>
            <pc:docMk/>
            <pc:sldMk cId="0" sldId="264"/>
            <ac:spMk id="14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0.771" v="1189" actId="478"/>
          <ac:spMkLst>
            <pc:docMk/>
            <pc:sldMk cId="0" sldId="264"/>
            <ac:spMk id="15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2.189" v="1190" actId="478"/>
          <ac:spMkLst>
            <pc:docMk/>
            <pc:sldMk cId="0" sldId="264"/>
            <ac:spMk id="16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3.982" v="1191" actId="478"/>
          <ac:spMkLst>
            <pc:docMk/>
            <pc:sldMk cId="0" sldId="264"/>
            <ac:spMk id="17" creationId="{00000000-0000-0000-0000-000000000000}"/>
          </ac:spMkLst>
        </pc:spChg>
        <pc:spChg chg="del mod">
          <ac:chgData name="Sam Perkins" userId="93036837-752d-496a-80eb-c6052c922c96" providerId="ADAL" clId="{F225C8A4-DF8F-4853-B611-584D9BBC2FFA}" dt="2023-08-08T08:33:44.974" v="640" actId="478"/>
          <ac:spMkLst>
            <pc:docMk/>
            <pc:sldMk cId="0" sldId="264"/>
            <ac:spMk id="18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33:46.207" v="641" actId="478"/>
          <ac:spMkLst>
            <pc:docMk/>
            <pc:sldMk cId="0" sldId="264"/>
            <ac:spMk id="19" creationId="{00000000-0000-0000-0000-000000000000}"/>
          </ac:spMkLst>
        </pc:spChg>
        <pc:spChg chg="del mod">
          <ac:chgData name="Sam Perkins" userId="93036837-752d-496a-80eb-c6052c922c96" providerId="ADAL" clId="{F225C8A4-DF8F-4853-B611-584D9BBC2FFA}" dt="2023-08-08T08:36:25.822" v="818" actId="478"/>
          <ac:spMkLst>
            <pc:docMk/>
            <pc:sldMk cId="0" sldId="264"/>
            <ac:spMk id="2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10:04:18.202" v="4019" actId="1036"/>
          <ac:spMkLst>
            <pc:docMk/>
            <pc:sldMk cId="0" sldId="264"/>
            <ac:spMk id="24" creationId="{00000000-0000-0000-0000-000000000000}"/>
          </ac:spMkLst>
        </pc:spChg>
        <pc:spChg chg="add mod">
          <ac:chgData name="Sam Perkins" userId="93036837-752d-496a-80eb-c6052c922c96" providerId="ADAL" clId="{F225C8A4-DF8F-4853-B611-584D9BBC2FFA}" dt="2023-08-08T10:08:15.670" v="4086" actId="20577"/>
          <ac:spMkLst>
            <pc:docMk/>
            <pc:sldMk cId="0" sldId="264"/>
            <ac:spMk id="25" creationId="{F43F1E40-FA47-9062-5E66-89913D4139B4}"/>
          </ac:spMkLst>
        </pc:spChg>
        <pc:spChg chg="add mod">
          <ac:chgData name="Sam Perkins" userId="93036837-752d-496a-80eb-c6052c922c96" providerId="ADAL" clId="{F225C8A4-DF8F-4853-B611-584D9BBC2FFA}" dt="2023-08-08T10:09:02.944" v="4117" actId="1076"/>
          <ac:spMkLst>
            <pc:docMk/>
            <pc:sldMk cId="0" sldId="264"/>
            <ac:spMk id="34" creationId="{95F0C90B-D5A4-3FDD-496E-E91FD6D8E6CB}"/>
          </ac:spMkLst>
        </pc:spChg>
        <pc:spChg chg="add mod">
          <ac:chgData name="Sam Perkins" userId="93036837-752d-496a-80eb-c6052c922c96" providerId="ADAL" clId="{F225C8A4-DF8F-4853-B611-584D9BBC2FFA}" dt="2023-08-08T10:05:05.355" v="4072" actId="33524"/>
          <ac:spMkLst>
            <pc:docMk/>
            <pc:sldMk cId="0" sldId="264"/>
            <ac:spMk id="37" creationId="{FE5A3967-6F73-5449-200A-52884D415765}"/>
          </ac:spMkLst>
        </pc:spChg>
        <pc:grpChg chg="del">
          <ac:chgData name="Sam Perkins" userId="93036837-752d-496a-80eb-c6052c922c96" providerId="ADAL" clId="{F225C8A4-DF8F-4853-B611-584D9BBC2FFA}" dt="2023-08-08T08:33:37.603" v="637" actId="478"/>
          <ac:grpSpMkLst>
            <pc:docMk/>
            <pc:sldMk cId="0" sldId="264"/>
            <ac:grpSpMk id="2" creationId="{00000000-0000-0000-0000-000000000000}"/>
          </ac:grpSpMkLst>
        </pc:grpChg>
        <pc:grpChg chg="del">
          <ac:chgData name="Sam Perkins" userId="93036837-752d-496a-80eb-c6052c922c96" providerId="ADAL" clId="{F225C8A4-DF8F-4853-B611-584D9BBC2FFA}" dt="2023-08-08T08:33:42.638" v="639" actId="478"/>
          <ac:grpSpMkLst>
            <pc:docMk/>
            <pc:sldMk cId="0" sldId="264"/>
            <ac:grpSpMk id="21" creationId="{00000000-0000-0000-0000-000000000000}"/>
          </ac:grpSpMkLst>
        </pc:grpChg>
        <pc:picChg chg="add mod">
          <ac:chgData name="Sam Perkins" userId="93036837-752d-496a-80eb-c6052c922c96" providerId="ADAL" clId="{F225C8A4-DF8F-4853-B611-584D9BBC2FFA}" dt="2023-08-08T10:03:49.801" v="4003" actId="1076"/>
          <ac:picMkLst>
            <pc:docMk/>
            <pc:sldMk cId="0" sldId="264"/>
            <ac:picMk id="27" creationId="{30D4BE17-031A-5CE7-25FE-92DA186D9BB0}"/>
          </ac:picMkLst>
        </pc:picChg>
        <pc:picChg chg="add mod">
          <ac:chgData name="Sam Perkins" userId="93036837-752d-496a-80eb-c6052c922c96" providerId="ADAL" clId="{F225C8A4-DF8F-4853-B611-584D9BBC2FFA}" dt="2023-08-08T10:03:50.860" v="4004" actId="1076"/>
          <ac:picMkLst>
            <pc:docMk/>
            <pc:sldMk cId="0" sldId="264"/>
            <ac:picMk id="29" creationId="{18C82853-4AD6-D396-D7E1-A8D77E74D201}"/>
          </ac:picMkLst>
        </pc:picChg>
        <pc:cxnChg chg="add del">
          <ac:chgData name="Sam Perkins" userId="93036837-752d-496a-80eb-c6052c922c96" providerId="ADAL" clId="{F225C8A4-DF8F-4853-B611-584D9BBC2FFA}" dt="2023-08-08T08:44:37.665" v="1346" actId="478"/>
          <ac:cxnSpMkLst>
            <pc:docMk/>
            <pc:sldMk cId="0" sldId="264"/>
            <ac:cxnSpMk id="31" creationId="{9878F5A9-FB20-7E27-A92A-7838207A2769}"/>
          </ac:cxnSpMkLst>
        </pc:cxnChg>
        <pc:cxnChg chg="add mod">
          <ac:chgData name="Sam Perkins" userId="93036837-752d-496a-80eb-c6052c922c96" providerId="ADAL" clId="{F225C8A4-DF8F-4853-B611-584D9BBC2FFA}" dt="2023-08-08T10:03:50.860" v="4004" actId="1076"/>
          <ac:cxnSpMkLst>
            <pc:docMk/>
            <pc:sldMk cId="0" sldId="264"/>
            <ac:cxnSpMk id="33" creationId="{C6860493-EDA8-60EC-01F5-3DA691F0D50A}"/>
          </ac:cxnSpMkLst>
        </pc:cxnChg>
        <pc:cxnChg chg="add del mod">
          <ac:chgData name="Sam Perkins" userId="93036837-752d-496a-80eb-c6052c922c96" providerId="ADAL" clId="{F225C8A4-DF8F-4853-B611-584D9BBC2FFA}" dt="2023-08-08T09:00:14.770" v="1414" actId="478"/>
          <ac:cxnSpMkLst>
            <pc:docMk/>
            <pc:sldMk cId="0" sldId="264"/>
            <ac:cxnSpMk id="36" creationId="{3BFF55E0-018D-71C5-9843-29E65564B69F}"/>
          </ac:cxnSpMkLst>
        </pc:cxnChg>
      </pc:sldChg>
      <pc:sldChg chg="addSp delSp modSp mod">
        <pc:chgData name="Sam Perkins" userId="93036837-752d-496a-80eb-c6052c922c96" providerId="ADAL" clId="{F225C8A4-DF8F-4853-B611-584D9BBC2FFA}" dt="2023-08-08T10:01:06.634" v="3878" actId="20577"/>
        <pc:sldMkLst>
          <pc:docMk/>
          <pc:sldMk cId="0" sldId="265"/>
        </pc:sldMkLst>
        <pc:spChg chg="del">
          <ac:chgData name="Sam Perkins" userId="93036837-752d-496a-80eb-c6052c922c96" providerId="ADAL" clId="{F225C8A4-DF8F-4853-B611-584D9BBC2FFA}" dt="2023-08-08T09:25:40.720" v="2639" actId="478"/>
          <ac:spMkLst>
            <pc:docMk/>
            <pc:sldMk cId="0" sldId="265"/>
            <ac:spMk id="7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9:25:39.277" v="2638" actId="478"/>
          <ac:spMkLst>
            <pc:docMk/>
            <pc:sldMk cId="0" sldId="265"/>
            <ac:spMk id="8" creationId="{00000000-0000-0000-0000-000000000000}"/>
          </ac:spMkLst>
        </pc:spChg>
        <pc:spChg chg="add mod">
          <ac:chgData name="Sam Perkins" userId="93036837-752d-496a-80eb-c6052c922c96" providerId="ADAL" clId="{F225C8A4-DF8F-4853-B611-584D9BBC2FFA}" dt="2023-08-08T10:01:06.634" v="3878" actId="20577"/>
          <ac:spMkLst>
            <pc:docMk/>
            <pc:sldMk cId="0" sldId="265"/>
            <ac:spMk id="10" creationId="{843601E9-672F-739D-703B-527B5F659A28}"/>
          </ac:spMkLst>
        </pc:spChg>
        <pc:spChg chg="add del mod">
          <ac:chgData name="Sam Perkins" userId="93036837-752d-496a-80eb-c6052c922c96" providerId="ADAL" clId="{F225C8A4-DF8F-4853-B611-584D9BBC2FFA}" dt="2023-08-08T09:25:43.864" v="2641" actId="478"/>
          <ac:spMkLst>
            <pc:docMk/>
            <pc:sldMk cId="0" sldId="265"/>
            <ac:spMk id="12" creationId="{EE5085A5-D384-397C-5264-AB96C6F499BE}"/>
          </ac:spMkLst>
        </pc:spChg>
      </pc:sldChg>
      <pc:sldChg chg="addSp delSp modSp add del mod">
        <pc:chgData name="Sam Perkins" userId="93036837-752d-496a-80eb-c6052c922c96" providerId="ADAL" clId="{F225C8A4-DF8F-4853-B611-584D9BBC2FFA}" dt="2023-08-08T10:15:36.586" v="4207" actId="1076"/>
        <pc:sldMkLst>
          <pc:docMk/>
          <pc:sldMk cId="1597043759" sldId="266"/>
        </pc:sldMkLst>
        <pc:spChg chg="add del mod">
          <ac:chgData name="Sam Perkins" userId="93036837-752d-496a-80eb-c6052c922c96" providerId="ADAL" clId="{F225C8A4-DF8F-4853-B611-584D9BBC2FFA}" dt="2023-08-08T09:14:24.640" v="1936" actId="478"/>
          <ac:spMkLst>
            <pc:docMk/>
            <pc:sldMk cId="1597043759" sldId="266"/>
            <ac:spMk id="5" creationId="{419D7535-4D6F-9F79-9DE3-444F8227974C}"/>
          </ac:spMkLst>
        </pc:spChg>
        <pc:spChg chg="mod">
          <ac:chgData name="Sam Perkins" userId="93036837-752d-496a-80eb-c6052c922c96" providerId="ADAL" clId="{F225C8A4-DF8F-4853-B611-584D9BBC2FFA}" dt="2023-08-08T09:02:15.819" v="1427" actId="20577"/>
          <ac:spMkLst>
            <pc:docMk/>
            <pc:sldMk cId="1597043759" sldId="266"/>
            <ac:spMk id="1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52:50.229" v="3670" actId="255"/>
          <ac:spMkLst>
            <pc:docMk/>
            <pc:sldMk cId="1597043759" sldId="266"/>
            <ac:spMk id="24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10:13:07.786" v="4200" actId="113"/>
          <ac:spMkLst>
            <pc:docMk/>
            <pc:sldMk cId="1597043759" sldId="266"/>
            <ac:spMk id="25" creationId="{F43F1E40-FA47-9062-5E66-89913D4139B4}"/>
          </ac:spMkLst>
        </pc:spChg>
        <pc:spChg chg="mod">
          <ac:chgData name="Sam Perkins" userId="93036837-752d-496a-80eb-c6052c922c96" providerId="ADAL" clId="{F225C8A4-DF8F-4853-B611-584D9BBC2FFA}" dt="2023-08-08T09:33:08.668" v="3253" actId="1076"/>
          <ac:spMkLst>
            <pc:docMk/>
            <pc:sldMk cId="1597043759" sldId="266"/>
            <ac:spMk id="34" creationId="{95F0C90B-D5A4-3FDD-496E-E91FD6D8E6CB}"/>
          </ac:spMkLst>
        </pc:spChg>
        <pc:picChg chg="add del mod">
          <ac:chgData name="Sam Perkins" userId="93036837-752d-496a-80eb-c6052c922c96" providerId="ADAL" clId="{F225C8A4-DF8F-4853-B611-584D9BBC2FFA}" dt="2023-08-08T09:14:25.426" v="1938" actId="478"/>
          <ac:picMkLst>
            <pc:docMk/>
            <pc:sldMk cId="1597043759" sldId="266"/>
            <ac:picMk id="3" creationId="{CA45BB85-A26B-8612-9CAA-D3DB99A595D8}"/>
          </ac:picMkLst>
        </pc:picChg>
        <pc:picChg chg="add del mod">
          <ac:chgData name="Sam Perkins" userId="93036837-752d-496a-80eb-c6052c922c96" providerId="ADAL" clId="{F225C8A4-DF8F-4853-B611-584D9BBC2FFA}" dt="2023-08-08T09:14:27.736" v="1939" actId="478"/>
          <ac:picMkLst>
            <pc:docMk/>
            <pc:sldMk cId="1597043759" sldId="266"/>
            <ac:picMk id="4" creationId="{FC196947-60E6-8E1B-566A-EC24482C772E}"/>
          </ac:picMkLst>
        </pc:picChg>
        <pc:picChg chg="add del mod modCrop">
          <ac:chgData name="Sam Perkins" userId="93036837-752d-496a-80eb-c6052c922c96" providerId="ADAL" clId="{F225C8A4-DF8F-4853-B611-584D9BBC2FFA}" dt="2023-08-08T10:15:24.766" v="4201" actId="478"/>
          <ac:picMkLst>
            <pc:docMk/>
            <pc:sldMk cId="1597043759" sldId="266"/>
            <ac:picMk id="16" creationId="{783ADE72-2D64-FE32-830A-7FED31D1CECE}"/>
          </ac:picMkLst>
        </pc:picChg>
        <pc:picChg chg="add mod modCrop">
          <ac:chgData name="Sam Perkins" userId="93036837-752d-496a-80eb-c6052c922c96" providerId="ADAL" clId="{F225C8A4-DF8F-4853-B611-584D9BBC2FFA}" dt="2023-08-08T10:15:36.586" v="4207" actId="1076"/>
          <ac:picMkLst>
            <pc:docMk/>
            <pc:sldMk cId="1597043759" sldId="266"/>
            <ac:picMk id="18" creationId="{8D58A1DA-E18D-D10C-5A0C-22729EE483A3}"/>
          </ac:picMkLst>
        </pc:picChg>
        <pc:picChg chg="add mod ord">
          <ac:chgData name="Sam Perkins" userId="93036837-752d-496a-80eb-c6052c922c96" providerId="ADAL" clId="{F225C8A4-DF8F-4853-B611-584D9BBC2FFA}" dt="2023-08-08T10:15:34.454" v="4206" actId="1076"/>
          <ac:picMkLst>
            <pc:docMk/>
            <pc:sldMk cId="1597043759" sldId="266"/>
            <ac:picMk id="20" creationId="{815167CC-B582-A56D-0629-309E349DE2A6}"/>
          </ac:picMkLst>
        </pc:picChg>
        <pc:picChg chg="del">
          <ac:chgData name="Sam Perkins" userId="93036837-752d-496a-80eb-c6052c922c96" providerId="ADAL" clId="{F225C8A4-DF8F-4853-B611-584D9BBC2FFA}" dt="2023-08-08T09:08:35.777" v="1704" actId="478"/>
          <ac:picMkLst>
            <pc:docMk/>
            <pc:sldMk cId="1597043759" sldId="266"/>
            <ac:picMk id="27" creationId="{30D4BE17-031A-5CE7-25FE-92DA186D9BB0}"/>
          </ac:picMkLst>
        </pc:picChg>
        <pc:picChg chg="del">
          <ac:chgData name="Sam Perkins" userId="93036837-752d-496a-80eb-c6052c922c96" providerId="ADAL" clId="{F225C8A4-DF8F-4853-B611-584D9BBC2FFA}" dt="2023-08-08T09:08:37.204" v="1706" actId="478"/>
          <ac:picMkLst>
            <pc:docMk/>
            <pc:sldMk cId="1597043759" sldId="266"/>
            <ac:picMk id="29" creationId="{18C82853-4AD6-D396-D7E1-A8D77E74D201}"/>
          </ac:picMkLst>
        </pc:picChg>
        <pc:cxnChg chg="add del">
          <ac:chgData name="Sam Perkins" userId="93036837-752d-496a-80eb-c6052c922c96" providerId="ADAL" clId="{F225C8A4-DF8F-4853-B611-584D9BBC2FFA}" dt="2023-08-08T09:13:24.802" v="1933" actId="478"/>
          <ac:cxnSpMkLst>
            <pc:docMk/>
            <pc:sldMk cId="1597043759" sldId="266"/>
            <ac:cxnSpMk id="7" creationId="{7FDC6121-4514-A43D-0692-72F630B83BBE}"/>
          </ac:cxnSpMkLst>
        </pc:cxnChg>
        <pc:cxnChg chg="add del">
          <ac:chgData name="Sam Perkins" userId="93036837-752d-496a-80eb-c6052c922c96" providerId="ADAL" clId="{F225C8A4-DF8F-4853-B611-584D9BBC2FFA}" dt="2023-08-08T09:13:25.637" v="1934" actId="478"/>
          <ac:cxnSpMkLst>
            <pc:docMk/>
            <pc:sldMk cId="1597043759" sldId="266"/>
            <ac:cxnSpMk id="14" creationId="{06EB8927-44A7-9BF8-05B0-057B9E9F55C4}"/>
          </ac:cxnSpMkLst>
        </pc:cxnChg>
        <pc:cxnChg chg="del mod">
          <ac:chgData name="Sam Perkins" userId="93036837-752d-496a-80eb-c6052c922c96" providerId="ADAL" clId="{F225C8A4-DF8F-4853-B611-584D9BBC2FFA}" dt="2023-08-08T09:08:36.785" v="1705" actId="478"/>
          <ac:cxnSpMkLst>
            <pc:docMk/>
            <pc:sldMk cId="1597043759" sldId="266"/>
            <ac:cxnSpMk id="33" creationId="{C6860493-EDA8-60EC-01F5-3DA691F0D50A}"/>
          </ac:cxnSpMkLst>
        </pc:cxnChg>
      </pc:sldChg>
      <pc:sldChg chg="addSp delSp modSp add mod">
        <pc:chgData name="Sam Perkins" userId="93036837-752d-496a-80eb-c6052c922c96" providerId="ADAL" clId="{F225C8A4-DF8F-4853-B611-584D9BBC2FFA}" dt="2023-08-30T08:28:54.362" v="4629" actId="20577"/>
        <pc:sldMkLst>
          <pc:docMk/>
          <pc:sldMk cId="3947876680" sldId="267"/>
        </pc:sldMkLst>
        <pc:spChg chg="mod">
          <ac:chgData name="Sam Perkins" userId="93036837-752d-496a-80eb-c6052c922c96" providerId="ADAL" clId="{F225C8A4-DF8F-4853-B611-584D9BBC2FFA}" dt="2023-08-30T08:28:54.362" v="4629" actId="20577"/>
          <ac:spMkLst>
            <pc:docMk/>
            <pc:sldMk cId="3947876680" sldId="267"/>
            <ac:spMk id="5" creationId="{419D7535-4D6F-9F79-9DE3-444F8227974C}"/>
          </ac:spMkLst>
        </pc:spChg>
        <pc:spChg chg="add del mod">
          <ac:chgData name="Sam Perkins" userId="93036837-752d-496a-80eb-c6052c922c96" providerId="ADAL" clId="{F225C8A4-DF8F-4853-B611-584D9BBC2FFA}" dt="2023-08-08T09:16:50.142" v="2037" actId="478"/>
          <ac:spMkLst>
            <pc:docMk/>
            <pc:sldMk cId="3947876680" sldId="267"/>
            <ac:spMk id="6" creationId="{AD289021-EB12-F657-F87B-124528E0D827}"/>
          </ac:spMkLst>
        </pc:spChg>
        <pc:spChg chg="mod">
          <ac:chgData name="Sam Perkins" userId="93036837-752d-496a-80eb-c6052c922c96" providerId="ADAL" clId="{F225C8A4-DF8F-4853-B611-584D9BBC2FFA}" dt="2023-08-08T09:20:53.734" v="2245" actId="20577"/>
          <ac:spMkLst>
            <pc:docMk/>
            <pc:sldMk cId="3947876680" sldId="267"/>
            <ac:spMk id="1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55:15.931" v="3716" actId="6549"/>
          <ac:spMkLst>
            <pc:docMk/>
            <pc:sldMk cId="3947876680" sldId="267"/>
            <ac:spMk id="24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9:16:47.275" v="2036" actId="478"/>
          <ac:spMkLst>
            <pc:docMk/>
            <pc:sldMk cId="3947876680" sldId="267"/>
            <ac:spMk id="25" creationId="{F43F1E40-FA47-9062-5E66-89913D4139B4}"/>
          </ac:spMkLst>
        </pc:spChg>
      </pc:sldChg>
      <pc:sldChg chg="modSp add mod">
        <pc:chgData name="Sam Perkins" userId="93036837-752d-496a-80eb-c6052c922c96" providerId="ADAL" clId="{F225C8A4-DF8F-4853-B611-584D9BBC2FFA}" dt="2023-08-08T09:57:03.133" v="3809" actId="20577"/>
        <pc:sldMkLst>
          <pc:docMk/>
          <pc:sldMk cId="3447789929" sldId="268"/>
        </pc:sldMkLst>
        <pc:spChg chg="mod">
          <ac:chgData name="Sam Perkins" userId="93036837-752d-496a-80eb-c6052c922c96" providerId="ADAL" clId="{F225C8A4-DF8F-4853-B611-584D9BBC2FFA}" dt="2023-08-08T09:57:03.133" v="3809" actId="20577"/>
          <ac:spMkLst>
            <pc:docMk/>
            <pc:sldMk cId="3447789929" sldId="268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56:56.109" v="3808" actId="2711"/>
          <ac:spMkLst>
            <pc:docMk/>
            <pc:sldMk cId="3447789929" sldId="268"/>
            <ac:spMk id="9" creationId="{00000000-0000-0000-0000-000000000000}"/>
          </ac:spMkLst>
        </pc:spChg>
      </pc:sldChg>
      <pc:sldChg chg="modSp add mod">
        <pc:chgData name="Sam Perkins" userId="93036837-752d-496a-80eb-c6052c922c96" providerId="ADAL" clId="{F225C8A4-DF8F-4853-B611-584D9BBC2FFA}" dt="2023-08-30T08:26:56.407" v="4618" actId="20577"/>
        <pc:sldMkLst>
          <pc:docMk/>
          <pc:sldMk cId="2404442917" sldId="269"/>
        </pc:sldMkLst>
        <pc:spChg chg="mod">
          <ac:chgData name="Sam Perkins" userId="93036837-752d-496a-80eb-c6052c922c96" providerId="ADAL" clId="{F225C8A4-DF8F-4853-B611-584D9BBC2FFA}" dt="2023-08-30T08:26:56.407" v="4618" actId="20577"/>
          <ac:spMkLst>
            <pc:docMk/>
            <pc:sldMk cId="2404442917" sldId="269"/>
            <ac:spMk id="36" creationId="{0889AF86-171F-B4ED-2319-3F4CD04D2EA4}"/>
          </ac:spMkLst>
        </pc:spChg>
        <pc:spChg chg="mod">
          <ac:chgData name="Sam Perkins" userId="93036837-752d-496a-80eb-c6052c922c96" providerId="ADAL" clId="{F225C8A4-DF8F-4853-B611-584D9BBC2FFA}" dt="2023-08-30T08:18:58.825" v="4241" actId="20577"/>
          <ac:spMkLst>
            <pc:docMk/>
            <pc:sldMk cId="2404442917" sldId="269"/>
            <ac:spMk id="37" creationId="{E5475818-5E8D-7F85-1328-8C9C85949C37}"/>
          </ac:spMkLst>
        </pc:spChg>
      </pc:sldChg>
    </pc:docChg>
  </pc:docChgLst>
  <pc:docChgLst>
    <pc:chgData name="Jon Burton" userId="64ea244f-7e82-4f78-90e8-f36aa9a74dcb" providerId="ADAL" clId="{131DD40F-268D-4976-9BC4-276ED534AA51}"/>
    <pc:docChg chg="modSld">
      <pc:chgData name="Jon Burton" userId="64ea244f-7e82-4f78-90e8-f36aa9a74dcb" providerId="ADAL" clId="{131DD40F-268D-4976-9BC4-276ED534AA51}" dt="2023-08-18T15:06:33.492" v="10" actId="14100"/>
      <pc:docMkLst>
        <pc:docMk/>
      </pc:docMkLst>
      <pc:sldChg chg="modSp mod">
        <pc:chgData name="Jon Burton" userId="64ea244f-7e82-4f78-90e8-f36aa9a74dcb" providerId="ADAL" clId="{131DD40F-268D-4976-9BC4-276ED534AA51}" dt="2023-08-18T15:05:59.742" v="4" actId="20577"/>
        <pc:sldMkLst>
          <pc:docMk/>
          <pc:sldMk cId="0" sldId="259"/>
        </pc:sldMkLst>
        <pc:spChg chg="mod">
          <ac:chgData name="Jon Burton" userId="64ea244f-7e82-4f78-90e8-f36aa9a74dcb" providerId="ADAL" clId="{131DD40F-268D-4976-9BC4-276ED534AA51}" dt="2023-08-18T15:05:59.742" v="4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Jon Burton" userId="64ea244f-7e82-4f78-90e8-f36aa9a74dcb" providerId="ADAL" clId="{131DD40F-268D-4976-9BC4-276ED534AA51}" dt="2023-08-18T15:05:45.245" v="0" actId="1076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Jon Burton" userId="64ea244f-7e82-4f78-90e8-f36aa9a74dcb" providerId="ADAL" clId="{131DD40F-268D-4976-9BC4-276ED534AA51}" dt="2023-08-18T15:06:15.678" v="7" actId="14100"/>
        <pc:sldMkLst>
          <pc:docMk/>
          <pc:sldMk cId="0" sldId="260"/>
        </pc:sldMkLst>
        <pc:spChg chg="mod">
          <ac:chgData name="Jon Burton" userId="64ea244f-7e82-4f78-90e8-f36aa9a74dcb" providerId="ADAL" clId="{131DD40F-268D-4976-9BC4-276ED534AA51}" dt="2023-08-18T15:06:11.715" v="6" actId="1076"/>
          <ac:spMkLst>
            <pc:docMk/>
            <pc:sldMk cId="0" sldId="260"/>
            <ac:spMk id="3" creationId="{00000000-0000-0000-0000-000000000000}"/>
          </ac:spMkLst>
        </pc:spChg>
        <pc:picChg chg="mod">
          <ac:chgData name="Jon Burton" userId="64ea244f-7e82-4f78-90e8-f36aa9a74dcb" providerId="ADAL" clId="{131DD40F-268D-4976-9BC4-276ED534AA51}" dt="2023-08-18T15:06:15.678" v="7" actId="14100"/>
          <ac:picMkLst>
            <pc:docMk/>
            <pc:sldMk cId="0" sldId="260"/>
            <ac:picMk id="11" creationId="{09DE81A6-1B10-BD98-EF10-F0D91EF191EF}"/>
          </ac:picMkLst>
        </pc:picChg>
      </pc:sldChg>
      <pc:sldChg chg="modSp mod">
        <pc:chgData name="Jon Burton" userId="64ea244f-7e82-4f78-90e8-f36aa9a74dcb" providerId="ADAL" clId="{131DD40F-268D-4976-9BC4-276ED534AA51}" dt="2023-08-18T15:06:33.492" v="10" actId="14100"/>
        <pc:sldMkLst>
          <pc:docMk/>
          <pc:sldMk cId="3447789929" sldId="268"/>
        </pc:sldMkLst>
        <pc:spChg chg="mod">
          <ac:chgData name="Jon Burton" userId="64ea244f-7e82-4f78-90e8-f36aa9a74dcb" providerId="ADAL" clId="{131DD40F-268D-4976-9BC4-276ED534AA51}" dt="2023-08-18T15:06:25.333" v="8" actId="1076"/>
          <ac:spMkLst>
            <pc:docMk/>
            <pc:sldMk cId="3447789929" sldId="268"/>
            <ac:spMk id="3" creationId="{00000000-0000-0000-0000-000000000000}"/>
          </ac:spMkLst>
        </pc:spChg>
        <pc:picChg chg="mod">
          <ac:chgData name="Jon Burton" userId="64ea244f-7e82-4f78-90e8-f36aa9a74dcb" providerId="ADAL" clId="{131DD40F-268D-4976-9BC4-276ED534AA51}" dt="2023-08-18T15:06:33.492" v="10" actId="14100"/>
          <ac:picMkLst>
            <pc:docMk/>
            <pc:sldMk cId="3447789929" sldId="268"/>
            <ac:picMk id="11" creationId="{09DE81A6-1B10-BD98-EF10-F0D91EF191EF}"/>
          </ac:picMkLst>
        </pc:picChg>
      </pc:sldChg>
    </pc:docChg>
  </pc:docChgLst>
  <pc:docChgLst>
    <pc:chgData name="Heather McFarlane" userId="S::heather.mcfarlane@fidra.org.uk::e9364a39-2c7c-46c4-81d2-17505230911b" providerId="AD" clId="Web-{2D53863C-67DF-3911-A732-83E03AEDBEA5}"/>
    <pc:docChg chg="modSld">
      <pc:chgData name="Heather McFarlane" userId="S::heather.mcfarlane@fidra.org.uk::e9364a39-2c7c-46c4-81d2-17505230911b" providerId="AD" clId="Web-{2D53863C-67DF-3911-A732-83E03AEDBEA5}" dt="2023-10-18T09:26:16.059" v="2" actId="1076"/>
      <pc:docMkLst>
        <pc:docMk/>
      </pc:docMkLst>
      <pc:sldChg chg="modSp">
        <pc:chgData name="Heather McFarlane" userId="S::heather.mcfarlane@fidra.org.uk::e9364a39-2c7c-46c4-81d2-17505230911b" providerId="AD" clId="Web-{2D53863C-67DF-3911-A732-83E03AEDBEA5}" dt="2023-10-18T09:26:16.059" v="2" actId="1076"/>
        <pc:sldMkLst>
          <pc:docMk/>
          <pc:sldMk cId="0" sldId="264"/>
        </pc:sldMkLst>
        <pc:spChg chg="mod">
          <ac:chgData name="Heather McFarlane" userId="S::heather.mcfarlane@fidra.org.uk::e9364a39-2c7c-46c4-81d2-17505230911b" providerId="AD" clId="Web-{2D53863C-67DF-3911-A732-83E03AEDBEA5}" dt="2023-10-18T09:26:16.059" v="2" actId="1076"/>
          <ac:spMkLst>
            <pc:docMk/>
            <pc:sldMk cId="0" sldId="264"/>
            <ac:spMk id="25" creationId="{F43F1E40-FA47-9062-5E66-89913D4139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2E7F7-B66E-404F-B69A-18A94E7B7A2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FCAA-D1E4-4651-BC0F-954B6961F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1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FCAA-D1E4-4651-BC0F-954B6961F6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0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5F8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1165274"/>
            <a:ext cx="7333615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8" y="2518636"/>
            <a:ext cx="8532495" cy="5326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.ca/en/our-services/maps-and-network/intermodal-terminal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1215" y="0"/>
            <a:ext cx="18742884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388" y="768323"/>
            <a:ext cx="9087485" cy="35833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9500"/>
              </a:lnSpc>
              <a:spcBef>
                <a:spcPts val="130"/>
              </a:spcBef>
            </a:pPr>
            <a:r>
              <a:rPr sz="8350" spc="-10" dirty="0"/>
              <a:t>Mapping</a:t>
            </a:r>
            <a:endParaRPr sz="8350"/>
          </a:p>
          <a:p>
            <a:pPr marL="12700" marR="5080">
              <a:lnSpc>
                <a:spcPts val="8980"/>
              </a:lnSpc>
              <a:spcBef>
                <a:spcPts val="620"/>
              </a:spcBef>
            </a:pPr>
            <a:r>
              <a:rPr sz="8350" dirty="0"/>
              <a:t>The</a:t>
            </a:r>
            <a:r>
              <a:rPr sz="8350" spc="5" dirty="0"/>
              <a:t> </a:t>
            </a:r>
            <a:r>
              <a:rPr sz="8350" dirty="0"/>
              <a:t>Global</a:t>
            </a:r>
            <a:r>
              <a:rPr sz="8350" spc="10" dirty="0"/>
              <a:t> </a:t>
            </a:r>
            <a:r>
              <a:rPr sz="8350" spc="-10" dirty="0"/>
              <a:t>Plastic </a:t>
            </a:r>
            <a:r>
              <a:rPr sz="8350" dirty="0"/>
              <a:t>Pellet</a:t>
            </a:r>
            <a:r>
              <a:rPr sz="8350" spc="-40" dirty="0"/>
              <a:t> </a:t>
            </a:r>
            <a:r>
              <a:rPr sz="8350" dirty="0"/>
              <a:t>Supply</a:t>
            </a:r>
            <a:r>
              <a:rPr sz="8350" spc="-35" dirty="0"/>
              <a:t> </a:t>
            </a:r>
            <a:r>
              <a:rPr sz="8350" spc="-10" dirty="0"/>
              <a:t>Chain</a:t>
            </a:r>
            <a:endParaRPr sz="8350"/>
          </a:p>
        </p:txBody>
      </p:sp>
      <p:grpSp>
        <p:nvGrpSpPr>
          <p:cNvPr id="4" name="object 4"/>
          <p:cNvGrpSpPr/>
          <p:nvPr/>
        </p:nvGrpSpPr>
        <p:grpSpPr>
          <a:xfrm>
            <a:off x="628253" y="8746314"/>
            <a:ext cx="6590030" cy="1913255"/>
            <a:chOff x="628253" y="8746314"/>
            <a:chExt cx="6590030" cy="1913255"/>
          </a:xfrm>
        </p:grpSpPr>
        <p:sp>
          <p:nvSpPr>
            <p:cNvPr id="5" name="object 5"/>
            <p:cNvSpPr/>
            <p:nvPr/>
          </p:nvSpPr>
          <p:spPr>
            <a:xfrm>
              <a:off x="628253" y="8746314"/>
              <a:ext cx="1913255" cy="1913255"/>
            </a:xfrm>
            <a:custGeom>
              <a:avLst/>
              <a:gdLst/>
              <a:ahLst/>
              <a:cxnLst/>
              <a:rect l="l" t="t" r="r" b="b"/>
              <a:pathLst>
                <a:path w="1913255" h="1913254">
                  <a:moveTo>
                    <a:pt x="1912632" y="0"/>
                  </a:moveTo>
                  <a:lnTo>
                    <a:pt x="0" y="0"/>
                  </a:lnTo>
                  <a:lnTo>
                    <a:pt x="0" y="1912632"/>
                  </a:lnTo>
                  <a:lnTo>
                    <a:pt x="1912632" y="1912632"/>
                  </a:lnTo>
                  <a:lnTo>
                    <a:pt x="1912632" y="0"/>
                  </a:lnTo>
                  <a:close/>
                </a:path>
              </a:pathLst>
            </a:custGeom>
            <a:solidFill>
              <a:srgbClr val="5F8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52410" y="9844652"/>
              <a:ext cx="1102995" cy="427355"/>
            </a:xfrm>
            <a:custGeom>
              <a:avLst/>
              <a:gdLst/>
              <a:ahLst/>
              <a:cxnLst/>
              <a:rect l="l" t="t" r="r" b="b"/>
              <a:pathLst>
                <a:path w="1102995" h="427354">
                  <a:moveTo>
                    <a:pt x="200723" y="37668"/>
                  </a:moveTo>
                  <a:lnTo>
                    <a:pt x="163195" y="38404"/>
                  </a:lnTo>
                  <a:lnTo>
                    <a:pt x="129946" y="38938"/>
                  </a:lnTo>
                  <a:lnTo>
                    <a:pt x="101015" y="39243"/>
                  </a:lnTo>
                  <a:lnTo>
                    <a:pt x="76466" y="39357"/>
                  </a:lnTo>
                  <a:lnTo>
                    <a:pt x="54635" y="39243"/>
                  </a:lnTo>
                  <a:lnTo>
                    <a:pt x="34645" y="38938"/>
                  </a:lnTo>
                  <a:lnTo>
                    <a:pt x="16446" y="38404"/>
                  </a:lnTo>
                  <a:lnTo>
                    <a:pt x="0" y="37668"/>
                  </a:lnTo>
                  <a:lnTo>
                    <a:pt x="1765" y="90817"/>
                  </a:lnTo>
                  <a:lnTo>
                    <a:pt x="3035" y="141592"/>
                  </a:lnTo>
                  <a:lnTo>
                    <a:pt x="3886" y="189915"/>
                  </a:lnTo>
                  <a:lnTo>
                    <a:pt x="4356" y="235712"/>
                  </a:lnTo>
                  <a:lnTo>
                    <a:pt x="4495" y="278879"/>
                  </a:lnTo>
                  <a:lnTo>
                    <a:pt x="4267" y="317157"/>
                  </a:lnTo>
                  <a:lnTo>
                    <a:pt x="3517" y="353656"/>
                  </a:lnTo>
                  <a:lnTo>
                    <a:pt x="2120" y="388467"/>
                  </a:lnTo>
                  <a:lnTo>
                    <a:pt x="0" y="421690"/>
                  </a:lnTo>
                  <a:lnTo>
                    <a:pt x="7874" y="420001"/>
                  </a:lnTo>
                  <a:lnTo>
                    <a:pt x="15735" y="419442"/>
                  </a:lnTo>
                  <a:lnTo>
                    <a:pt x="24168" y="419442"/>
                  </a:lnTo>
                  <a:lnTo>
                    <a:pt x="31013" y="419557"/>
                  </a:lnTo>
                  <a:lnTo>
                    <a:pt x="38023" y="419925"/>
                  </a:lnTo>
                  <a:lnTo>
                    <a:pt x="45123" y="420624"/>
                  </a:lnTo>
                  <a:lnTo>
                    <a:pt x="52285" y="421690"/>
                  </a:lnTo>
                  <a:lnTo>
                    <a:pt x="50990" y="409473"/>
                  </a:lnTo>
                  <a:lnTo>
                    <a:pt x="50317" y="394843"/>
                  </a:lnTo>
                  <a:lnTo>
                    <a:pt x="50076" y="377888"/>
                  </a:lnTo>
                  <a:lnTo>
                    <a:pt x="50038" y="229400"/>
                  </a:lnTo>
                  <a:lnTo>
                    <a:pt x="66344" y="229400"/>
                  </a:lnTo>
                  <a:lnTo>
                    <a:pt x="89306" y="229704"/>
                  </a:lnTo>
                  <a:lnTo>
                    <a:pt x="117652" y="230657"/>
                  </a:lnTo>
                  <a:lnTo>
                    <a:pt x="151257" y="232244"/>
                  </a:lnTo>
                  <a:lnTo>
                    <a:pt x="190042" y="234454"/>
                  </a:lnTo>
                  <a:lnTo>
                    <a:pt x="189484" y="228841"/>
                  </a:lnTo>
                  <a:lnTo>
                    <a:pt x="189484" y="206908"/>
                  </a:lnTo>
                  <a:lnTo>
                    <a:pt x="190042" y="201853"/>
                  </a:lnTo>
                  <a:lnTo>
                    <a:pt x="162229" y="203885"/>
                  </a:lnTo>
                  <a:lnTo>
                    <a:pt x="137045" y="205079"/>
                  </a:lnTo>
                  <a:lnTo>
                    <a:pt x="114604" y="205651"/>
                  </a:lnTo>
                  <a:lnTo>
                    <a:pt x="95021" y="205790"/>
                  </a:lnTo>
                  <a:lnTo>
                    <a:pt x="50038" y="205790"/>
                  </a:lnTo>
                  <a:lnTo>
                    <a:pt x="50063" y="129514"/>
                  </a:lnTo>
                  <a:lnTo>
                    <a:pt x="50241" y="108940"/>
                  </a:lnTo>
                  <a:lnTo>
                    <a:pt x="50749" y="87731"/>
                  </a:lnTo>
                  <a:lnTo>
                    <a:pt x="51727" y="65786"/>
                  </a:lnTo>
                  <a:lnTo>
                    <a:pt x="65214" y="65786"/>
                  </a:lnTo>
                  <a:lnTo>
                    <a:pt x="108458" y="66230"/>
                  </a:lnTo>
                  <a:lnTo>
                    <a:pt x="145415" y="67678"/>
                  </a:lnTo>
                  <a:lnTo>
                    <a:pt x="176149" y="70281"/>
                  </a:lnTo>
                  <a:lnTo>
                    <a:pt x="200723" y="74206"/>
                  </a:lnTo>
                  <a:lnTo>
                    <a:pt x="200723" y="68033"/>
                  </a:lnTo>
                  <a:lnTo>
                    <a:pt x="200164" y="62407"/>
                  </a:lnTo>
                  <a:lnTo>
                    <a:pt x="200164" y="50038"/>
                  </a:lnTo>
                  <a:lnTo>
                    <a:pt x="200723" y="43853"/>
                  </a:lnTo>
                  <a:lnTo>
                    <a:pt x="200723" y="37668"/>
                  </a:lnTo>
                  <a:close/>
                </a:path>
                <a:path w="1102995" h="427354">
                  <a:moveTo>
                    <a:pt x="298488" y="156298"/>
                  </a:moveTo>
                  <a:lnTo>
                    <a:pt x="291185" y="158000"/>
                  </a:lnTo>
                  <a:lnTo>
                    <a:pt x="283324" y="158546"/>
                  </a:lnTo>
                  <a:lnTo>
                    <a:pt x="267576" y="158546"/>
                  </a:lnTo>
                  <a:lnTo>
                    <a:pt x="260273" y="158000"/>
                  </a:lnTo>
                  <a:lnTo>
                    <a:pt x="252399" y="156298"/>
                  </a:lnTo>
                  <a:lnTo>
                    <a:pt x="253555" y="187528"/>
                  </a:lnTo>
                  <a:lnTo>
                    <a:pt x="254444" y="218859"/>
                  </a:lnTo>
                  <a:lnTo>
                    <a:pt x="255003" y="250393"/>
                  </a:lnTo>
                  <a:lnTo>
                    <a:pt x="255206" y="282244"/>
                  </a:lnTo>
                  <a:lnTo>
                    <a:pt x="255003" y="317246"/>
                  </a:lnTo>
                  <a:lnTo>
                    <a:pt x="254431" y="352183"/>
                  </a:lnTo>
                  <a:lnTo>
                    <a:pt x="253542" y="387019"/>
                  </a:lnTo>
                  <a:lnTo>
                    <a:pt x="252399" y="421690"/>
                  </a:lnTo>
                  <a:lnTo>
                    <a:pt x="260273" y="420001"/>
                  </a:lnTo>
                  <a:lnTo>
                    <a:pt x="267576" y="418884"/>
                  </a:lnTo>
                  <a:lnTo>
                    <a:pt x="283324" y="418884"/>
                  </a:lnTo>
                  <a:lnTo>
                    <a:pt x="291185" y="420001"/>
                  </a:lnTo>
                  <a:lnTo>
                    <a:pt x="298488" y="421690"/>
                  </a:lnTo>
                  <a:lnTo>
                    <a:pt x="298399" y="418884"/>
                  </a:lnTo>
                  <a:lnTo>
                    <a:pt x="297345" y="387019"/>
                  </a:lnTo>
                  <a:lnTo>
                    <a:pt x="296456" y="352183"/>
                  </a:lnTo>
                  <a:lnTo>
                    <a:pt x="295884" y="317246"/>
                  </a:lnTo>
                  <a:lnTo>
                    <a:pt x="295694" y="282244"/>
                  </a:lnTo>
                  <a:lnTo>
                    <a:pt x="295897" y="250317"/>
                  </a:lnTo>
                  <a:lnTo>
                    <a:pt x="296468" y="218643"/>
                  </a:lnTo>
                  <a:lnTo>
                    <a:pt x="297357" y="187286"/>
                  </a:lnTo>
                  <a:lnTo>
                    <a:pt x="298411" y="158546"/>
                  </a:lnTo>
                  <a:lnTo>
                    <a:pt x="298488" y="156298"/>
                  </a:lnTo>
                  <a:close/>
                </a:path>
                <a:path w="1102995" h="427354">
                  <a:moveTo>
                    <a:pt x="304126" y="58470"/>
                  </a:moveTo>
                  <a:lnTo>
                    <a:pt x="301866" y="47434"/>
                  </a:lnTo>
                  <a:lnTo>
                    <a:pt x="295694" y="38506"/>
                  </a:lnTo>
                  <a:lnTo>
                    <a:pt x="286575" y="32537"/>
                  </a:lnTo>
                  <a:lnTo>
                    <a:pt x="275450" y="30353"/>
                  </a:lnTo>
                  <a:lnTo>
                    <a:pt x="264325" y="32537"/>
                  </a:lnTo>
                  <a:lnTo>
                    <a:pt x="255206" y="38506"/>
                  </a:lnTo>
                  <a:lnTo>
                    <a:pt x="249034" y="47434"/>
                  </a:lnTo>
                  <a:lnTo>
                    <a:pt x="246773" y="58470"/>
                  </a:lnTo>
                  <a:lnTo>
                    <a:pt x="249034" y="69596"/>
                  </a:lnTo>
                  <a:lnTo>
                    <a:pt x="255206" y="78714"/>
                  </a:lnTo>
                  <a:lnTo>
                    <a:pt x="264325" y="84874"/>
                  </a:lnTo>
                  <a:lnTo>
                    <a:pt x="275450" y="87147"/>
                  </a:lnTo>
                  <a:lnTo>
                    <a:pt x="286575" y="84874"/>
                  </a:lnTo>
                  <a:lnTo>
                    <a:pt x="295694" y="78714"/>
                  </a:lnTo>
                  <a:lnTo>
                    <a:pt x="301866" y="69596"/>
                  </a:lnTo>
                  <a:lnTo>
                    <a:pt x="304126" y="58470"/>
                  </a:lnTo>
                  <a:close/>
                </a:path>
                <a:path w="1102995" h="427354">
                  <a:moveTo>
                    <a:pt x="620674" y="421690"/>
                  </a:moveTo>
                  <a:lnTo>
                    <a:pt x="620598" y="418884"/>
                  </a:lnTo>
                  <a:lnTo>
                    <a:pt x="619455" y="377494"/>
                  </a:lnTo>
                  <a:lnTo>
                    <a:pt x="619239" y="367144"/>
                  </a:lnTo>
                  <a:lnTo>
                    <a:pt x="618515" y="331279"/>
                  </a:lnTo>
                  <a:lnTo>
                    <a:pt x="617829" y="281127"/>
                  </a:lnTo>
                  <a:lnTo>
                    <a:pt x="617435" y="232765"/>
                  </a:lnTo>
                  <a:lnTo>
                    <a:pt x="617359" y="202984"/>
                  </a:lnTo>
                  <a:lnTo>
                    <a:pt x="617410" y="129908"/>
                  </a:lnTo>
                  <a:lnTo>
                    <a:pt x="617791" y="82867"/>
                  </a:lnTo>
                  <a:lnTo>
                    <a:pt x="618490" y="39509"/>
                  </a:lnTo>
                  <a:lnTo>
                    <a:pt x="619442" y="3937"/>
                  </a:lnTo>
                  <a:lnTo>
                    <a:pt x="619544" y="0"/>
                  </a:lnTo>
                  <a:lnTo>
                    <a:pt x="611670" y="2247"/>
                  </a:lnTo>
                  <a:lnTo>
                    <a:pt x="603808" y="3937"/>
                  </a:lnTo>
                  <a:lnTo>
                    <a:pt x="588060" y="3937"/>
                  </a:lnTo>
                  <a:lnTo>
                    <a:pt x="580199" y="2247"/>
                  </a:lnTo>
                  <a:lnTo>
                    <a:pt x="574014" y="609"/>
                  </a:lnTo>
                  <a:lnTo>
                    <a:pt x="574014" y="281127"/>
                  </a:lnTo>
                  <a:lnTo>
                    <a:pt x="568248" y="334937"/>
                  </a:lnTo>
                  <a:lnTo>
                    <a:pt x="551586" y="373824"/>
                  </a:lnTo>
                  <a:lnTo>
                    <a:pt x="524903" y="397433"/>
                  </a:lnTo>
                  <a:lnTo>
                    <a:pt x="489102" y="405384"/>
                  </a:lnTo>
                  <a:lnTo>
                    <a:pt x="456577" y="397916"/>
                  </a:lnTo>
                  <a:lnTo>
                    <a:pt x="432168" y="376008"/>
                  </a:lnTo>
                  <a:lnTo>
                    <a:pt x="416826" y="340398"/>
                  </a:lnTo>
                  <a:lnTo>
                    <a:pt x="411505" y="291807"/>
                  </a:lnTo>
                  <a:lnTo>
                    <a:pt x="417322" y="240690"/>
                  </a:lnTo>
                  <a:lnTo>
                    <a:pt x="433997" y="203327"/>
                  </a:lnTo>
                  <a:lnTo>
                    <a:pt x="460375" y="180403"/>
                  </a:lnTo>
                  <a:lnTo>
                    <a:pt x="495287" y="172618"/>
                  </a:lnTo>
                  <a:lnTo>
                    <a:pt x="528231" y="179679"/>
                  </a:lnTo>
                  <a:lnTo>
                    <a:pt x="552996" y="200520"/>
                  </a:lnTo>
                  <a:lnTo>
                    <a:pt x="568591" y="234518"/>
                  </a:lnTo>
                  <a:lnTo>
                    <a:pt x="574014" y="281127"/>
                  </a:lnTo>
                  <a:lnTo>
                    <a:pt x="574014" y="609"/>
                  </a:lnTo>
                  <a:lnTo>
                    <a:pt x="571754" y="0"/>
                  </a:lnTo>
                  <a:lnTo>
                    <a:pt x="572490" y="24676"/>
                  </a:lnTo>
                  <a:lnTo>
                    <a:pt x="573024" y="49822"/>
                  </a:lnTo>
                  <a:lnTo>
                    <a:pt x="573328" y="75501"/>
                  </a:lnTo>
                  <a:lnTo>
                    <a:pt x="573354" y="118529"/>
                  </a:lnTo>
                  <a:lnTo>
                    <a:pt x="572998" y="164033"/>
                  </a:lnTo>
                  <a:lnTo>
                    <a:pt x="572884" y="202984"/>
                  </a:lnTo>
                  <a:lnTo>
                    <a:pt x="555675" y="180187"/>
                  </a:lnTo>
                  <a:lnTo>
                    <a:pt x="546087" y="172618"/>
                  </a:lnTo>
                  <a:lnTo>
                    <a:pt x="535216" y="164033"/>
                  </a:lnTo>
                  <a:lnTo>
                    <a:pt x="511365" y="154419"/>
                  </a:lnTo>
                  <a:lnTo>
                    <a:pt x="484047" y="151244"/>
                  </a:lnTo>
                  <a:lnTo>
                    <a:pt x="445300" y="157721"/>
                  </a:lnTo>
                  <a:lnTo>
                    <a:pt x="412445" y="176377"/>
                  </a:lnTo>
                  <a:lnTo>
                    <a:pt x="387045" y="206019"/>
                  </a:lnTo>
                  <a:lnTo>
                    <a:pt x="370649" y="245452"/>
                  </a:lnTo>
                  <a:lnTo>
                    <a:pt x="364845" y="293497"/>
                  </a:lnTo>
                  <a:lnTo>
                    <a:pt x="373011" y="348475"/>
                  </a:lnTo>
                  <a:lnTo>
                    <a:pt x="396049" y="390486"/>
                  </a:lnTo>
                  <a:lnTo>
                    <a:pt x="431736" y="417322"/>
                  </a:lnTo>
                  <a:lnTo>
                    <a:pt x="477862" y="426745"/>
                  </a:lnTo>
                  <a:lnTo>
                    <a:pt x="508622" y="423214"/>
                  </a:lnTo>
                  <a:lnTo>
                    <a:pt x="534581" y="412343"/>
                  </a:lnTo>
                  <a:lnTo>
                    <a:pt x="542683" y="405384"/>
                  </a:lnTo>
                  <a:lnTo>
                    <a:pt x="556221" y="393776"/>
                  </a:lnTo>
                  <a:lnTo>
                    <a:pt x="574014" y="367144"/>
                  </a:lnTo>
                  <a:lnTo>
                    <a:pt x="574522" y="373824"/>
                  </a:lnTo>
                  <a:lnTo>
                    <a:pt x="574446" y="397916"/>
                  </a:lnTo>
                  <a:lnTo>
                    <a:pt x="574217" y="405384"/>
                  </a:lnTo>
                  <a:lnTo>
                    <a:pt x="573862" y="413575"/>
                  </a:lnTo>
                  <a:lnTo>
                    <a:pt x="573443" y="421690"/>
                  </a:lnTo>
                  <a:lnTo>
                    <a:pt x="581317" y="420001"/>
                  </a:lnTo>
                  <a:lnTo>
                    <a:pt x="589191" y="418884"/>
                  </a:lnTo>
                  <a:lnTo>
                    <a:pt x="604926" y="418884"/>
                  </a:lnTo>
                  <a:lnTo>
                    <a:pt x="612800" y="420001"/>
                  </a:lnTo>
                  <a:lnTo>
                    <a:pt x="620674" y="421690"/>
                  </a:lnTo>
                  <a:close/>
                </a:path>
                <a:path w="1102995" h="427354">
                  <a:moveTo>
                    <a:pt x="837717" y="156298"/>
                  </a:moveTo>
                  <a:lnTo>
                    <a:pt x="828713" y="154622"/>
                  </a:lnTo>
                  <a:lnTo>
                    <a:pt x="821397" y="153492"/>
                  </a:lnTo>
                  <a:lnTo>
                    <a:pt x="816343" y="153492"/>
                  </a:lnTo>
                  <a:lnTo>
                    <a:pt x="796594" y="157581"/>
                  </a:lnTo>
                  <a:lnTo>
                    <a:pt x="778459" y="169799"/>
                  </a:lnTo>
                  <a:lnTo>
                    <a:pt x="761707" y="190017"/>
                  </a:lnTo>
                  <a:lnTo>
                    <a:pt x="746061" y="218147"/>
                  </a:lnTo>
                  <a:lnTo>
                    <a:pt x="746277" y="201295"/>
                  </a:lnTo>
                  <a:lnTo>
                    <a:pt x="746912" y="185331"/>
                  </a:lnTo>
                  <a:lnTo>
                    <a:pt x="747966" y="170319"/>
                  </a:lnTo>
                  <a:lnTo>
                    <a:pt x="749439" y="156298"/>
                  </a:lnTo>
                  <a:lnTo>
                    <a:pt x="741565" y="157988"/>
                  </a:lnTo>
                  <a:lnTo>
                    <a:pt x="733691" y="158559"/>
                  </a:lnTo>
                  <a:lnTo>
                    <a:pt x="717956" y="158559"/>
                  </a:lnTo>
                  <a:lnTo>
                    <a:pt x="710082" y="157988"/>
                  </a:lnTo>
                  <a:lnTo>
                    <a:pt x="701649" y="156298"/>
                  </a:lnTo>
                  <a:lnTo>
                    <a:pt x="703033" y="174967"/>
                  </a:lnTo>
                  <a:lnTo>
                    <a:pt x="703897" y="194754"/>
                  </a:lnTo>
                  <a:lnTo>
                    <a:pt x="704329" y="215684"/>
                  </a:lnTo>
                  <a:lnTo>
                    <a:pt x="704456" y="237832"/>
                  </a:lnTo>
                  <a:lnTo>
                    <a:pt x="704253" y="295490"/>
                  </a:lnTo>
                  <a:lnTo>
                    <a:pt x="703681" y="345300"/>
                  </a:lnTo>
                  <a:lnTo>
                    <a:pt x="702792" y="387184"/>
                  </a:lnTo>
                  <a:lnTo>
                    <a:pt x="701649" y="421119"/>
                  </a:lnTo>
                  <a:lnTo>
                    <a:pt x="708952" y="420001"/>
                  </a:lnTo>
                  <a:lnTo>
                    <a:pt x="715695" y="419442"/>
                  </a:lnTo>
                  <a:lnTo>
                    <a:pt x="730885" y="419442"/>
                  </a:lnTo>
                  <a:lnTo>
                    <a:pt x="739317" y="420001"/>
                  </a:lnTo>
                  <a:lnTo>
                    <a:pt x="747191" y="421690"/>
                  </a:lnTo>
                  <a:lnTo>
                    <a:pt x="746036" y="400304"/>
                  </a:lnTo>
                  <a:lnTo>
                    <a:pt x="745147" y="374180"/>
                  </a:lnTo>
                  <a:lnTo>
                    <a:pt x="744575" y="343408"/>
                  </a:lnTo>
                  <a:lnTo>
                    <a:pt x="744372" y="308114"/>
                  </a:lnTo>
                  <a:lnTo>
                    <a:pt x="747585" y="258102"/>
                  </a:lnTo>
                  <a:lnTo>
                    <a:pt x="757872" y="222643"/>
                  </a:lnTo>
                  <a:lnTo>
                    <a:pt x="776160" y="201536"/>
                  </a:lnTo>
                  <a:lnTo>
                    <a:pt x="803414" y="194538"/>
                  </a:lnTo>
                  <a:lnTo>
                    <a:pt x="810082" y="194970"/>
                  </a:lnTo>
                  <a:lnTo>
                    <a:pt x="816698" y="196291"/>
                  </a:lnTo>
                  <a:lnTo>
                    <a:pt x="823417" y="198577"/>
                  </a:lnTo>
                  <a:lnTo>
                    <a:pt x="830402" y="201853"/>
                  </a:lnTo>
                  <a:lnTo>
                    <a:pt x="834910" y="199034"/>
                  </a:lnTo>
                  <a:lnTo>
                    <a:pt x="835025" y="187147"/>
                  </a:lnTo>
                  <a:lnTo>
                    <a:pt x="835469" y="175983"/>
                  </a:lnTo>
                  <a:lnTo>
                    <a:pt x="836320" y="165671"/>
                  </a:lnTo>
                  <a:lnTo>
                    <a:pt x="837717" y="156298"/>
                  </a:lnTo>
                  <a:close/>
                </a:path>
                <a:path w="1102995" h="427354">
                  <a:moveTo>
                    <a:pt x="1102537" y="412699"/>
                  </a:moveTo>
                  <a:lnTo>
                    <a:pt x="1100404" y="402005"/>
                  </a:lnTo>
                  <a:lnTo>
                    <a:pt x="1100289" y="401447"/>
                  </a:lnTo>
                  <a:lnTo>
                    <a:pt x="1096924" y="402005"/>
                  </a:lnTo>
                  <a:lnTo>
                    <a:pt x="1090726" y="402005"/>
                  </a:lnTo>
                  <a:lnTo>
                    <a:pt x="1077849" y="399999"/>
                  </a:lnTo>
                  <a:lnTo>
                    <a:pt x="1070356" y="393573"/>
                  </a:lnTo>
                  <a:lnTo>
                    <a:pt x="1068984" y="389077"/>
                  </a:lnTo>
                  <a:lnTo>
                    <a:pt x="1066850" y="382092"/>
                  </a:lnTo>
                  <a:lnTo>
                    <a:pt x="1066076" y="366661"/>
                  </a:lnTo>
                  <a:lnTo>
                    <a:pt x="1065987" y="349161"/>
                  </a:lnTo>
                  <a:lnTo>
                    <a:pt x="1067562" y="282244"/>
                  </a:lnTo>
                  <a:lnTo>
                    <a:pt x="1068247" y="253022"/>
                  </a:lnTo>
                  <a:lnTo>
                    <a:pt x="1068247" y="246265"/>
                  </a:lnTo>
                  <a:lnTo>
                    <a:pt x="1063371" y="204457"/>
                  </a:lnTo>
                  <a:lnTo>
                    <a:pt x="1047864" y="174993"/>
                  </a:lnTo>
                  <a:lnTo>
                    <a:pt x="1044981" y="173164"/>
                  </a:lnTo>
                  <a:lnTo>
                    <a:pt x="1020330" y="157556"/>
                  </a:lnTo>
                  <a:lnTo>
                    <a:pt x="979411" y="151803"/>
                  </a:lnTo>
                  <a:lnTo>
                    <a:pt x="953960" y="153885"/>
                  </a:lnTo>
                  <a:lnTo>
                    <a:pt x="930135" y="159956"/>
                  </a:lnTo>
                  <a:lnTo>
                    <a:pt x="908316" y="169837"/>
                  </a:lnTo>
                  <a:lnTo>
                    <a:pt x="888873" y="183286"/>
                  </a:lnTo>
                  <a:lnTo>
                    <a:pt x="887755" y="213093"/>
                  </a:lnTo>
                  <a:lnTo>
                    <a:pt x="892251" y="213093"/>
                  </a:lnTo>
                  <a:lnTo>
                    <a:pt x="906589" y="195707"/>
                  </a:lnTo>
                  <a:lnTo>
                    <a:pt x="923455" y="183222"/>
                  </a:lnTo>
                  <a:lnTo>
                    <a:pt x="942860" y="175691"/>
                  </a:lnTo>
                  <a:lnTo>
                    <a:pt x="964780" y="173164"/>
                  </a:lnTo>
                  <a:lnTo>
                    <a:pt x="993749" y="177723"/>
                  </a:lnTo>
                  <a:lnTo>
                    <a:pt x="1013066" y="191439"/>
                  </a:lnTo>
                  <a:lnTo>
                    <a:pt x="1023848" y="214439"/>
                  </a:lnTo>
                  <a:lnTo>
                    <a:pt x="1027137" y="246265"/>
                  </a:lnTo>
                  <a:lnTo>
                    <a:pt x="1027201" y="258635"/>
                  </a:lnTo>
                  <a:lnTo>
                    <a:pt x="1026071" y="259270"/>
                  </a:lnTo>
                  <a:lnTo>
                    <a:pt x="1026071" y="282244"/>
                  </a:lnTo>
                  <a:lnTo>
                    <a:pt x="1025969" y="357593"/>
                  </a:lnTo>
                  <a:lnTo>
                    <a:pt x="1003858" y="389229"/>
                  </a:lnTo>
                  <a:lnTo>
                    <a:pt x="960285" y="403694"/>
                  </a:lnTo>
                  <a:lnTo>
                    <a:pt x="939190" y="400177"/>
                  </a:lnTo>
                  <a:lnTo>
                    <a:pt x="923455" y="389851"/>
                  </a:lnTo>
                  <a:lnTo>
                    <a:pt x="913638" y="373100"/>
                  </a:lnTo>
                  <a:lnTo>
                    <a:pt x="910247" y="350278"/>
                  </a:lnTo>
                  <a:lnTo>
                    <a:pt x="916965" y="322808"/>
                  </a:lnTo>
                  <a:lnTo>
                    <a:pt x="937793" y="304673"/>
                  </a:lnTo>
                  <a:lnTo>
                    <a:pt x="973823" y="292328"/>
                  </a:lnTo>
                  <a:lnTo>
                    <a:pt x="1026071" y="282244"/>
                  </a:lnTo>
                  <a:lnTo>
                    <a:pt x="1026071" y="259270"/>
                  </a:lnTo>
                  <a:lnTo>
                    <a:pt x="1012939" y="266636"/>
                  </a:lnTo>
                  <a:lnTo>
                    <a:pt x="991565" y="272415"/>
                  </a:lnTo>
                  <a:lnTo>
                    <a:pt x="929373" y="284505"/>
                  </a:lnTo>
                  <a:lnTo>
                    <a:pt x="900671" y="294335"/>
                  </a:lnTo>
                  <a:lnTo>
                    <a:pt x="880313" y="309664"/>
                  </a:lnTo>
                  <a:lnTo>
                    <a:pt x="868172" y="330669"/>
                  </a:lnTo>
                  <a:lnTo>
                    <a:pt x="864146" y="357593"/>
                  </a:lnTo>
                  <a:lnTo>
                    <a:pt x="869226" y="386905"/>
                  </a:lnTo>
                  <a:lnTo>
                    <a:pt x="884174" y="408622"/>
                  </a:lnTo>
                  <a:lnTo>
                    <a:pt x="908494" y="422109"/>
                  </a:lnTo>
                  <a:lnTo>
                    <a:pt x="941730" y="426758"/>
                  </a:lnTo>
                  <a:lnTo>
                    <a:pt x="965022" y="424345"/>
                  </a:lnTo>
                  <a:lnTo>
                    <a:pt x="986777" y="417195"/>
                  </a:lnTo>
                  <a:lnTo>
                    <a:pt x="1006970" y="405396"/>
                  </a:lnTo>
                  <a:lnTo>
                    <a:pt x="1008900" y="403694"/>
                  </a:lnTo>
                  <a:lnTo>
                    <a:pt x="1025512" y="389077"/>
                  </a:lnTo>
                  <a:lnTo>
                    <a:pt x="1029081" y="403656"/>
                  </a:lnTo>
                  <a:lnTo>
                    <a:pt x="1035062" y="413816"/>
                  </a:lnTo>
                  <a:lnTo>
                    <a:pt x="1044016" y="419760"/>
                  </a:lnTo>
                  <a:lnTo>
                    <a:pt x="1056436" y="421690"/>
                  </a:lnTo>
                  <a:lnTo>
                    <a:pt x="1068387" y="420916"/>
                  </a:lnTo>
                  <a:lnTo>
                    <a:pt x="1079906" y="418871"/>
                  </a:lnTo>
                  <a:lnTo>
                    <a:pt x="1091222" y="416001"/>
                  </a:lnTo>
                  <a:lnTo>
                    <a:pt x="1102537" y="41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7455" y="9455065"/>
              <a:ext cx="1557655" cy="238125"/>
            </a:xfrm>
            <a:custGeom>
              <a:avLst/>
              <a:gdLst/>
              <a:ahLst/>
              <a:cxnLst/>
              <a:rect l="l" t="t" r="r" b="b"/>
              <a:pathLst>
                <a:path w="1557655" h="238125">
                  <a:moveTo>
                    <a:pt x="607211" y="0"/>
                  </a:moveTo>
                  <a:lnTo>
                    <a:pt x="581039" y="22360"/>
                  </a:lnTo>
                  <a:lnTo>
                    <a:pt x="581327" y="28637"/>
                  </a:lnTo>
                  <a:lnTo>
                    <a:pt x="580825" y="35077"/>
                  </a:lnTo>
                  <a:lnTo>
                    <a:pt x="558430" y="73210"/>
                  </a:lnTo>
                  <a:lnTo>
                    <a:pt x="517303" y="97101"/>
                  </a:lnTo>
                  <a:lnTo>
                    <a:pt x="480917" y="110169"/>
                  </a:lnTo>
                  <a:lnTo>
                    <a:pt x="443342" y="118038"/>
                  </a:lnTo>
                  <a:lnTo>
                    <a:pt x="404675" y="120193"/>
                  </a:lnTo>
                  <a:lnTo>
                    <a:pt x="365599" y="120246"/>
                  </a:lnTo>
                  <a:lnTo>
                    <a:pt x="326390" y="121418"/>
                  </a:lnTo>
                  <a:lnTo>
                    <a:pt x="287326" y="126928"/>
                  </a:lnTo>
                  <a:lnTo>
                    <a:pt x="250002" y="140021"/>
                  </a:lnTo>
                  <a:lnTo>
                    <a:pt x="217092" y="161838"/>
                  </a:lnTo>
                  <a:lnTo>
                    <a:pt x="202114" y="174422"/>
                  </a:lnTo>
                  <a:lnTo>
                    <a:pt x="194589" y="180548"/>
                  </a:lnTo>
                  <a:lnTo>
                    <a:pt x="151916" y="200873"/>
                  </a:lnTo>
                  <a:lnTo>
                    <a:pt x="132691" y="201485"/>
                  </a:lnTo>
                  <a:lnTo>
                    <a:pt x="113392" y="199797"/>
                  </a:lnTo>
                  <a:lnTo>
                    <a:pt x="93992" y="197277"/>
                  </a:lnTo>
                  <a:lnTo>
                    <a:pt x="74463" y="195391"/>
                  </a:lnTo>
                  <a:lnTo>
                    <a:pt x="67898" y="195077"/>
                  </a:lnTo>
                  <a:lnTo>
                    <a:pt x="61364" y="194905"/>
                  </a:lnTo>
                  <a:lnTo>
                    <a:pt x="48061" y="196873"/>
                  </a:lnTo>
                  <a:lnTo>
                    <a:pt x="41857" y="199444"/>
                  </a:lnTo>
                  <a:lnTo>
                    <a:pt x="35967" y="202302"/>
                  </a:lnTo>
                  <a:lnTo>
                    <a:pt x="27273" y="206778"/>
                  </a:lnTo>
                  <a:lnTo>
                    <a:pt x="18539" y="211128"/>
                  </a:lnTo>
                  <a:lnTo>
                    <a:pt x="9566" y="214282"/>
                  </a:lnTo>
                  <a:lnTo>
                    <a:pt x="157" y="215171"/>
                  </a:lnTo>
                  <a:lnTo>
                    <a:pt x="0" y="217040"/>
                  </a:lnTo>
                  <a:lnTo>
                    <a:pt x="10018" y="216197"/>
                  </a:lnTo>
                  <a:lnTo>
                    <a:pt x="19371" y="213032"/>
                  </a:lnTo>
                  <a:lnTo>
                    <a:pt x="28275" y="208697"/>
                  </a:lnTo>
                  <a:lnTo>
                    <a:pt x="36951" y="204344"/>
                  </a:lnTo>
                  <a:lnTo>
                    <a:pt x="42773" y="201590"/>
                  </a:lnTo>
                  <a:lnTo>
                    <a:pt x="48789" y="199187"/>
                  </a:lnTo>
                  <a:lnTo>
                    <a:pt x="61317" y="197459"/>
                  </a:lnTo>
                  <a:lnTo>
                    <a:pt x="67893" y="197669"/>
                  </a:lnTo>
                  <a:lnTo>
                    <a:pt x="74306" y="198051"/>
                  </a:lnTo>
                  <a:lnTo>
                    <a:pt x="93625" y="200109"/>
                  </a:lnTo>
                  <a:lnTo>
                    <a:pt x="113004" y="202835"/>
                  </a:lnTo>
                  <a:lnTo>
                    <a:pt x="132548" y="204730"/>
                  </a:lnTo>
                  <a:lnTo>
                    <a:pt x="171625" y="199099"/>
                  </a:lnTo>
                  <a:lnTo>
                    <a:pt x="204694" y="177535"/>
                  </a:lnTo>
                  <a:lnTo>
                    <a:pt x="219762" y="165131"/>
                  </a:lnTo>
                  <a:lnTo>
                    <a:pt x="235307" y="153650"/>
                  </a:lnTo>
                  <a:lnTo>
                    <a:pt x="269839" y="136923"/>
                  </a:lnTo>
                  <a:lnTo>
                    <a:pt x="326753" y="126824"/>
                  </a:lnTo>
                  <a:lnTo>
                    <a:pt x="365579" y="126073"/>
                  </a:lnTo>
                  <a:lnTo>
                    <a:pt x="404732" y="126396"/>
                  </a:lnTo>
                  <a:lnTo>
                    <a:pt x="444049" y="124603"/>
                  </a:lnTo>
                  <a:lnTo>
                    <a:pt x="482911" y="116876"/>
                  </a:lnTo>
                  <a:lnTo>
                    <a:pt x="520177" y="103913"/>
                  </a:lnTo>
                  <a:lnTo>
                    <a:pt x="555360" y="85327"/>
                  </a:lnTo>
                  <a:lnTo>
                    <a:pt x="583364" y="55893"/>
                  </a:lnTo>
                  <a:lnTo>
                    <a:pt x="589186" y="35642"/>
                  </a:lnTo>
                  <a:lnTo>
                    <a:pt x="589720" y="29114"/>
                  </a:lnTo>
                  <a:lnTo>
                    <a:pt x="606871" y="8879"/>
                  </a:lnTo>
                  <a:lnTo>
                    <a:pt x="613284" y="9292"/>
                  </a:lnTo>
                  <a:lnTo>
                    <a:pt x="619509" y="10057"/>
                  </a:lnTo>
                  <a:lnTo>
                    <a:pt x="638350" y="13341"/>
                  </a:lnTo>
                  <a:lnTo>
                    <a:pt x="657550" y="17424"/>
                  </a:lnTo>
                  <a:lnTo>
                    <a:pt x="677212" y="20603"/>
                  </a:lnTo>
                  <a:lnTo>
                    <a:pt x="697439" y="21172"/>
                  </a:lnTo>
                  <a:lnTo>
                    <a:pt x="707326" y="20610"/>
                  </a:lnTo>
                  <a:lnTo>
                    <a:pt x="717059" y="19949"/>
                  </a:lnTo>
                  <a:lnTo>
                    <a:pt x="726649" y="19472"/>
                  </a:lnTo>
                  <a:lnTo>
                    <a:pt x="764851" y="26690"/>
                  </a:lnTo>
                  <a:lnTo>
                    <a:pt x="786161" y="41473"/>
                  </a:lnTo>
                  <a:lnTo>
                    <a:pt x="795178" y="46608"/>
                  </a:lnTo>
                  <a:lnTo>
                    <a:pt x="835136" y="55167"/>
                  </a:lnTo>
                  <a:lnTo>
                    <a:pt x="845141" y="55652"/>
                  </a:lnTo>
                  <a:lnTo>
                    <a:pt x="884877" y="53882"/>
                  </a:lnTo>
                  <a:lnTo>
                    <a:pt x="923922" y="48392"/>
                  </a:lnTo>
                  <a:lnTo>
                    <a:pt x="1000723" y="33695"/>
                  </a:lnTo>
                  <a:lnTo>
                    <a:pt x="1038918" y="28140"/>
                  </a:lnTo>
                  <a:lnTo>
                    <a:pt x="1077581" y="25386"/>
                  </a:lnTo>
                  <a:lnTo>
                    <a:pt x="1116601" y="23667"/>
                  </a:lnTo>
                  <a:lnTo>
                    <a:pt x="1156352" y="21156"/>
                  </a:lnTo>
                  <a:lnTo>
                    <a:pt x="1163404" y="19661"/>
                  </a:lnTo>
                  <a:lnTo>
                    <a:pt x="1170001" y="18096"/>
                  </a:lnTo>
                  <a:lnTo>
                    <a:pt x="1176283" y="16722"/>
                  </a:lnTo>
                  <a:lnTo>
                    <a:pt x="1182393" y="15795"/>
                  </a:lnTo>
                  <a:lnTo>
                    <a:pt x="1186236" y="15544"/>
                  </a:lnTo>
                  <a:lnTo>
                    <a:pt x="1189455" y="15826"/>
                  </a:lnTo>
                  <a:lnTo>
                    <a:pt x="1219439" y="41679"/>
                  </a:lnTo>
                  <a:lnTo>
                    <a:pt x="1223965" y="47010"/>
                  </a:lnTo>
                  <a:lnTo>
                    <a:pt x="1228990" y="52303"/>
                  </a:lnTo>
                  <a:lnTo>
                    <a:pt x="1234754" y="57249"/>
                  </a:lnTo>
                  <a:lnTo>
                    <a:pt x="1241915" y="61757"/>
                  </a:lnTo>
                  <a:lnTo>
                    <a:pt x="1250804" y="64610"/>
                  </a:lnTo>
                  <a:lnTo>
                    <a:pt x="1258464" y="64453"/>
                  </a:lnTo>
                  <a:lnTo>
                    <a:pt x="1265856" y="66081"/>
                  </a:lnTo>
                  <a:lnTo>
                    <a:pt x="1269568" y="67442"/>
                  </a:lnTo>
                  <a:lnTo>
                    <a:pt x="1273479" y="70542"/>
                  </a:lnTo>
                  <a:lnTo>
                    <a:pt x="1275071" y="72186"/>
                  </a:lnTo>
                  <a:lnTo>
                    <a:pt x="1275976" y="74275"/>
                  </a:lnTo>
                  <a:lnTo>
                    <a:pt x="1276542" y="75322"/>
                  </a:lnTo>
                  <a:lnTo>
                    <a:pt x="1312577" y="92211"/>
                  </a:lnTo>
                  <a:lnTo>
                    <a:pt x="1363500" y="94296"/>
                  </a:lnTo>
                  <a:lnTo>
                    <a:pt x="1384667" y="95030"/>
                  </a:lnTo>
                  <a:lnTo>
                    <a:pt x="1424990" y="101956"/>
                  </a:lnTo>
                  <a:lnTo>
                    <a:pt x="1457632" y="122623"/>
                  </a:lnTo>
                  <a:lnTo>
                    <a:pt x="1487209" y="165855"/>
                  </a:lnTo>
                  <a:lnTo>
                    <a:pt x="1493493" y="175088"/>
                  </a:lnTo>
                  <a:lnTo>
                    <a:pt x="1498195" y="181675"/>
                  </a:lnTo>
                  <a:lnTo>
                    <a:pt x="1503791" y="188187"/>
                  </a:lnTo>
                  <a:lnTo>
                    <a:pt x="1510289" y="193910"/>
                  </a:lnTo>
                  <a:lnTo>
                    <a:pt x="1497712" y="195062"/>
                  </a:lnTo>
                  <a:lnTo>
                    <a:pt x="1484897" y="195474"/>
                  </a:lnTo>
                  <a:lnTo>
                    <a:pt x="1471930" y="195334"/>
                  </a:lnTo>
                  <a:lnTo>
                    <a:pt x="1458897" y="194831"/>
                  </a:lnTo>
                  <a:lnTo>
                    <a:pt x="1421794" y="192789"/>
                  </a:lnTo>
                  <a:lnTo>
                    <a:pt x="1412320" y="192460"/>
                  </a:lnTo>
                  <a:lnTo>
                    <a:pt x="1384266" y="192245"/>
                  </a:lnTo>
                  <a:lnTo>
                    <a:pt x="1300468" y="192046"/>
                  </a:lnTo>
                  <a:lnTo>
                    <a:pt x="1293725" y="192501"/>
                  </a:lnTo>
                  <a:lnTo>
                    <a:pt x="1253658" y="196793"/>
                  </a:lnTo>
                  <a:lnTo>
                    <a:pt x="1244564" y="197651"/>
                  </a:lnTo>
                  <a:lnTo>
                    <a:pt x="1235517" y="198344"/>
                  </a:lnTo>
                  <a:lnTo>
                    <a:pt x="1226557" y="198766"/>
                  </a:lnTo>
                  <a:lnTo>
                    <a:pt x="1217681" y="198881"/>
                  </a:lnTo>
                  <a:lnTo>
                    <a:pt x="1209039" y="198540"/>
                  </a:lnTo>
                  <a:lnTo>
                    <a:pt x="1177807" y="176759"/>
                  </a:lnTo>
                  <a:lnTo>
                    <a:pt x="1175210" y="171225"/>
                  </a:lnTo>
                  <a:lnTo>
                    <a:pt x="1148927" y="131808"/>
                  </a:lnTo>
                  <a:lnTo>
                    <a:pt x="1115573" y="117766"/>
                  </a:lnTo>
                  <a:lnTo>
                    <a:pt x="1099945" y="118755"/>
                  </a:lnTo>
                  <a:lnTo>
                    <a:pt x="1091228" y="122221"/>
                  </a:lnTo>
                  <a:lnTo>
                    <a:pt x="1085307" y="127990"/>
                  </a:lnTo>
                  <a:lnTo>
                    <a:pt x="1079302" y="133681"/>
                  </a:lnTo>
                  <a:lnTo>
                    <a:pt x="1075773" y="140346"/>
                  </a:lnTo>
                  <a:lnTo>
                    <a:pt x="1070339" y="152885"/>
                  </a:lnTo>
                  <a:lnTo>
                    <a:pt x="1063691" y="173549"/>
                  </a:lnTo>
                  <a:lnTo>
                    <a:pt x="1060669" y="181680"/>
                  </a:lnTo>
                  <a:lnTo>
                    <a:pt x="1025466" y="210574"/>
                  </a:lnTo>
                  <a:lnTo>
                    <a:pt x="981246" y="217970"/>
                  </a:lnTo>
                  <a:lnTo>
                    <a:pt x="935494" y="221037"/>
                  </a:lnTo>
                  <a:lnTo>
                    <a:pt x="824366" y="222791"/>
                  </a:lnTo>
                  <a:lnTo>
                    <a:pt x="787244" y="223532"/>
                  </a:lnTo>
                  <a:lnTo>
                    <a:pt x="768791" y="223762"/>
                  </a:lnTo>
                  <a:lnTo>
                    <a:pt x="750355" y="223757"/>
                  </a:lnTo>
                  <a:lnTo>
                    <a:pt x="731909" y="223422"/>
                  </a:lnTo>
                  <a:lnTo>
                    <a:pt x="713480" y="222764"/>
                  </a:lnTo>
                  <a:lnTo>
                    <a:pt x="695033" y="221746"/>
                  </a:lnTo>
                  <a:lnTo>
                    <a:pt x="657948" y="219422"/>
                  </a:lnTo>
                  <a:lnTo>
                    <a:pt x="639300" y="218571"/>
                  </a:lnTo>
                  <a:lnTo>
                    <a:pt x="620636" y="218134"/>
                  </a:lnTo>
                  <a:lnTo>
                    <a:pt x="601976" y="218106"/>
                  </a:lnTo>
                  <a:lnTo>
                    <a:pt x="583343" y="218480"/>
                  </a:lnTo>
                  <a:lnTo>
                    <a:pt x="546155" y="220122"/>
                  </a:lnTo>
                  <a:lnTo>
                    <a:pt x="509055" y="222544"/>
                  </a:lnTo>
                  <a:lnTo>
                    <a:pt x="472017" y="225504"/>
                  </a:lnTo>
                  <a:lnTo>
                    <a:pt x="435018" y="228757"/>
                  </a:lnTo>
                  <a:lnTo>
                    <a:pt x="435154" y="230626"/>
                  </a:lnTo>
                  <a:lnTo>
                    <a:pt x="472236" y="229009"/>
                  </a:lnTo>
                  <a:lnTo>
                    <a:pt x="509321" y="227690"/>
                  </a:lnTo>
                  <a:lnTo>
                    <a:pt x="546389" y="226911"/>
                  </a:lnTo>
                  <a:lnTo>
                    <a:pt x="583422" y="226914"/>
                  </a:lnTo>
                  <a:lnTo>
                    <a:pt x="601913" y="227175"/>
                  </a:lnTo>
                  <a:lnTo>
                    <a:pt x="620370" y="227762"/>
                  </a:lnTo>
                  <a:lnTo>
                    <a:pt x="638799" y="228727"/>
                  </a:lnTo>
                  <a:lnTo>
                    <a:pt x="657205" y="230118"/>
                  </a:lnTo>
                  <a:lnTo>
                    <a:pt x="694137" y="233533"/>
                  </a:lnTo>
                  <a:lnTo>
                    <a:pt x="712719" y="235110"/>
                  </a:lnTo>
                  <a:lnTo>
                    <a:pt x="731365" y="236327"/>
                  </a:lnTo>
                  <a:lnTo>
                    <a:pt x="750021" y="237224"/>
                  </a:lnTo>
                  <a:lnTo>
                    <a:pt x="768701" y="237772"/>
                  </a:lnTo>
                  <a:lnTo>
                    <a:pt x="787370" y="237991"/>
                  </a:lnTo>
                  <a:lnTo>
                    <a:pt x="824484" y="237790"/>
                  </a:lnTo>
                  <a:lnTo>
                    <a:pt x="898739" y="238085"/>
                  </a:lnTo>
                  <a:lnTo>
                    <a:pt x="954771" y="236888"/>
                  </a:lnTo>
                  <a:lnTo>
                    <a:pt x="1011081" y="231638"/>
                  </a:lnTo>
                  <a:lnTo>
                    <a:pt x="1049418" y="220325"/>
                  </a:lnTo>
                  <a:lnTo>
                    <a:pt x="1077831" y="188945"/>
                  </a:lnTo>
                  <a:lnTo>
                    <a:pt x="1087239" y="162112"/>
                  </a:lnTo>
                  <a:lnTo>
                    <a:pt x="1090352" y="154073"/>
                  </a:lnTo>
                  <a:lnTo>
                    <a:pt x="1113756" y="136933"/>
                  </a:lnTo>
                  <a:lnTo>
                    <a:pt x="1118976" y="137718"/>
                  </a:lnTo>
                  <a:lnTo>
                    <a:pt x="1150341" y="162874"/>
                  </a:lnTo>
                  <a:lnTo>
                    <a:pt x="1157467" y="178832"/>
                  </a:lnTo>
                  <a:lnTo>
                    <a:pt x="1160095" y="184523"/>
                  </a:lnTo>
                  <a:lnTo>
                    <a:pt x="1163372" y="192721"/>
                  </a:lnTo>
                  <a:lnTo>
                    <a:pt x="1164221" y="195674"/>
                  </a:lnTo>
                  <a:lnTo>
                    <a:pt x="1169262" y="204475"/>
                  </a:lnTo>
                  <a:lnTo>
                    <a:pt x="1207654" y="217991"/>
                  </a:lnTo>
                  <a:lnTo>
                    <a:pt x="1217547" y="218349"/>
                  </a:lnTo>
                  <a:lnTo>
                    <a:pt x="1227240" y="218149"/>
                  </a:lnTo>
                  <a:lnTo>
                    <a:pt x="1236810" y="217653"/>
                  </a:lnTo>
                  <a:lnTo>
                    <a:pt x="1246266" y="216875"/>
                  </a:lnTo>
                  <a:lnTo>
                    <a:pt x="1255643" y="215939"/>
                  </a:lnTo>
                  <a:lnTo>
                    <a:pt x="1292452" y="211757"/>
                  </a:lnTo>
                  <a:lnTo>
                    <a:pt x="1301122" y="211019"/>
                  </a:lnTo>
                  <a:lnTo>
                    <a:pt x="1402855" y="210632"/>
                  </a:lnTo>
                  <a:lnTo>
                    <a:pt x="1411997" y="210672"/>
                  </a:lnTo>
                  <a:lnTo>
                    <a:pt x="1421077" y="210904"/>
                  </a:lnTo>
                  <a:lnTo>
                    <a:pt x="1458117" y="212585"/>
                  </a:lnTo>
                  <a:lnTo>
                    <a:pt x="1476960" y="213041"/>
                  </a:lnTo>
                  <a:lnTo>
                    <a:pt x="1496066" y="212638"/>
                  </a:lnTo>
                  <a:lnTo>
                    <a:pt x="1515340" y="210659"/>
                  </a:lnTo>
                  <a:lnTo>
                    <a:pt x="1534686" y="206386"/>
                  </a:lnTo>
                  <a:lnTo>
                    <a:pt x="1557596" y="199690"/>
                  </a:lnTo>
                  <a:lnTo>
                    <a:pt x="1535607" y="190402"/>
                  </a:lnTo>
                  <a:lnTo>
                    <a:pt x="1527477" y="186008"/>
                  </a:lnTo>
                  <a:lnTo>
                    <a:pt x="1501047" y="156788"/>
                  </a:lnTo>
                  <a:lnTo>
                    <a:pt x="1489524" y="138752"/>
                  </a:lnTo>
                  <a:lnTo>
                    <a:pt x="1483446" y="129556"/>
                  </a:lnTo>
                  <a:lnTo>
                    <a:pt x="1451091" y="96766"/>
                  </a:lnTo>
                  <a:lnTo>
                    <a:pt x="1407700" y="82002"/>
                  </a:lnTo>
                  <a:lnTo>
                    <a:pt x="1363686" y="79283"/>
                  </a:lnTo>
                  <a:lnTo>
                    <a:pt x="1342216" y="79110"/>
                  </a:lnTo>
                  <a:lnTo>
                    <a:pt x="1321179" y="78201"/>
                  </a:lnTo>
                  <a:lnTo>
                    <a:pt x="1290683" y="71914"/>
                  </a:lnTo>
                  <a:lnTo>
                    <a:pt x="1290515" y="71819"/>
                  </a:lnTo>
                  <a:lnTo>
                    <a:pt x="1289950" y="70343"/>
                  </a:lnTo>
                  <a:lnTo>
                    <a:pt x="1286913" y="63668"/>
                  </a:lnTo>
                  <a:lnTo>
                    <a:pt x="1283337" y="60013"/>
                  </a:lnTo>
                  <a:lnTo>
                    <a:pt x="1279919" y="57422"/>
                  </a:lnTo>
                  <a:lnTo>
                    <a:pt x="1278411" y="56144"/>
                  </a:lnTo>
                  <a:lnTo>
                    <a:pt x="1252647" y="50375"/>
                  </a:lnTo>
                  <a:lnTo>
                    <a:pt x="1247359" y="48736"/>
                  </a:lnTo>
                  <a:lnTo>
                    <a:pt x="1241166" y="45454"/>
                  </a:lnTo>
                  <a:lnTo>
                    <a:pt x="1235559" y="39490"/>
                  </a:lnTo>
                  <a:lnTo>
                    <a:pt x="1225773" y="27680"/>
                  </a:lnTo>
                  <a:lnTo>
                    <a:pt x="1221274" y="22377"/>
                  </a:lnTo>
                  <a:lnTo>
                    <a:pt x="1186136" y="2052"/>
                  </a:lnTo>
                  <a:lnTo>
                    <a:pt x="1180990" y="2460"/>
                  </a:lnTo>
                  <a:lnTo>
                    <a:pt x="1173806" y="3600"/>
                  </a:lnTo>
                  <a:lnTo>
                    <a:pt x="1166957" y="5134"/>
                  </a:lnTo>
                  <a:lnTo>
                    <a:pt x="1160466" y="6738"/>
                  </a:lnTo>
                  <a:lnTo>
                    <a:pt x="1154357" y="8093"/>
                  </a:lnTo>
                  <a:lnTo>
                    <a:pt x="1115735" y="10785"/>
                  </a:lnTo>
                  <a:lnTo>
                    <a:pt x="1076726" y="12794"/>
                  </a:lnTo>
                  <a:lnTo>
                    <a:pt x="1037583" y="15896"/>
                  </a:lnTo>
                  <a:lnTo>
                    <a:pt x="998561" y="21868"/>
                  </a:lnTo>
                  <a:lnTo>
                    <a:pt x="921915" y="37131"/>
                  </a:lnTo>
                  <a:lnTo>
                    <a:pt x="883704" y="42815"/>
                  </a:lnTo>
                  <a:lnTo>
                    <a:pt x="845403" y="44815"/>
                  </a:lnTo>
                  <a:lnTo>
                    <a:pt x="835895" y="44429"/>
                  </a:lnTo>
                  <a:lnTo>
                    <a:pt x="826453" y="43539"/>
                  </a:lnTo>
                  <a:lnTo>
                    <a:pt x="783891" y="27356"/>
                  </a:lnTo>
                  <a:lnTo>
                    <a:pt x="775751" y="21695"/>
                  </a:lnTo>
                  <a:lnTo>
                    <a:pt x="770165" y="17978"/>
                  </a:lnTo>
                  <a:lnTo>
                    <a:pt x="736391" y="9518"/>
                  </a:lnTo>
                  <a:lnTo>
                    <a:pt x="726308" y="9602"/>
                  </a:lnTo>
                  <a:lnTo>
                    <a:pt x="716393" y="10165"/>
                  </a:lnTo>
                  <a:lnTo>
                    <a:pt x="706634" y="10905"/>
                  </a:lnTo>
                  <a:lnTo>
                    <a:pt x="697020" y="11523"/>
                  </a:lnTo>
                  <a:lnTo>
                    <a:pt x="678190" y="11148"/>
                  </a:lnTo>
                  <a:lnTo>
                    <a:pt x="659337" y="8234"/>
                  </a:lnTo>
                  <a:lnTo>
                    <a:pt x="640211" y="4371"/>
                  </a:lnTo>
                  <a:lnTo>
                    <a:pt x="620562" y="1151"/>
                  </a:lnTo>
                  <a:lnTo>
                    <a:pt x="613866" y="418"/>
                  </a:lnTo>
                  <a:lnTo>
                    <a:pt x="607211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87564" y="9306578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487309" y="0"/>
                  </a:moveTo>
                  <a:lnTo>
                    <a:pt x="440378" y="2230"/>
                  </a:lnTo>
                  <a:lnTo>
                    <a:pt x="394709" y="8786"/>
                  </a:lnTo>
                  <a:lnTo>
                    <a:pt x="350507" y="19464"/>
                  </a:lnTo>
                  <a:lnTo>
                    <a:pt x="307975" y="34058"/>
                  </a:lnTo>
                  <a:lnTo>
                    <a:pt x="267317" y="52365"/>
                  </a:lnTo>
                  <a:lnTo>
                    <a:pt x="228739" y="74181"/>
                  </a:lnTo>
                  <a:lnTo>
                    <a:pt x="192444" y="99301"/>
                  </a:lnTo>
                  <a:lnTo>
                    <a:pt x="158637" y="127521"/>
                  </a:lnTo>
                  <a:lnTo>
                    <a:pt x="127521" y="158637"/>
                  </a:lnTo>
                  <a:lnTo>
                    <a:pt x="99301" y="192444"/>
                  </a:lnTo>
                  <a:lnTo>
                    <a:pt x="74181" y="228739"/>
                  </a:lnTo>
                  <a:lnTo>
                    <a:pt x="52365" y="267317"/>
                  </a:lnTo>
                  <a:lnTo>
                    <a:pt x="34058" y="307975"/>
                  </a:lnTo>
                  <a:lnTo>
                    <a:pt x="19464" y="350507"/>
                  </a:lnTo>
                  <a:lnTo>
                    <a:pt x="8786" y="394709"/>
                  </a:lnTo>
                  <a:lnTo>
                    <a:pt x="2230" y="440378"/>
                  </a:lnTo>
                  <a:lnTo>
                    <a:pt x="0" y="487309"/>
                  </a:lnTo>
                  <a:lnTo>
                    <a:pt x="2230" y="534240"/>
                  </a:lnTo>
                  <a:lnTo>
                    <a:pt x="8786" y="579909"/>
                  </a:lnTo>
                  <a:lnTo>
                    <a:pt x="19464" y="624112"/>
                  </a:lnTo>
                  <a:lnTo>
                    <a:pt x="34058" y="666644"/>
                  </a:lnTo>
                  <a:lnTo>
                    <a:pt x="52365" y="707301"/>
                  </a:lnTo>
                  <a:lnTo>
                    <a:pt x="74181" y="745879"/>
                  </a:lnTo>
                  <a:lnTo>
                    <a:pt x="99301" y="782174"/>
                  </a:lnTo>
                  <a:lnTo>
                    <a:pt x="127521" y="815982"/>
                  </a:lnTo>
                  <a:lnTo>
                    <a:pt x="158637" y="847098"/>
                  </a:lnTo>
                  <a:lnTo>
                    <a:pt x="192444" y="875318"/>
                  </a:lnTo>
                  <a:lnTo>
                    <a:pt x="228739" y="900438"/>
                  </a:lnTo>
                  <a:lnTo>
                    <a:pt x="267317" y="922253"/>
                  </a:lnTo>
                  <a:lnTo>
                    <a:pt x="307975" y="940560"/>
                  </a:lnTo>
                  <a:lnTo>
                    <a:pt x="350507" y="955155"/>
                  </a:lnTo>
                  <a:lnTo>
                    <a:pt x="394709" y="965832"/>
                  </a:lnTo>
                  <a:lnTo>
                    <a:pt x="440378" y="972388"/>
                  </a:lnTo>
                  <a:lnTo>
                    <a:pt x="487309" y="974619"/>
                  </a:lnTo>
                  <a:lnTo>
                    <a:pt x="534240" y="972388"/>
                  </a:lnTo>
                  <a:lnTo>
                    <a:pt x="579909" y="965832"/>
                  </a:lnTo>
                  <a:lnTo>
                    <a:pt x="624112" y="955155"/>
                  </a:lnTo>
                  <a:lnTo>
                    <a:pt x="666644" y="940560"/>
                  </a:lnTo>
                  <a:lnTo>
                    <a:pt x="707301" y="922253"/>
                  </a:lnTo>
                  <a:lnTo>
                    <a:pt x="745879" y="900438"/>
                  </a:lnTo>
                  <a:lnTo>
                    <a:pt x="782174" y="875318"/>
                  </a:lnTo>
                  <a:lnTo>
                    <a:pt x="815982" y="847098"/>
                  </a:lnTo>
                  <a:lnTo>
                    <a:pt x="847098" y="815982"/>
                  </a:lnTo>
                  <a:lnTo>
                    <a:pt x="875318" y="782174"/>
                  </a:lnTo>
                  <a:lnTo>
                    <a:pt x="900438" y="745879"/>
                  </a:lnTo>
                  <a:lnTo>
                    <a:pt x="922253" y="707301"/>
                  </a:lnTo>
                  <a:lnTo>
                    <a:pt x="940560" y="666644"/>
                  </a:lnTo>
                  <a:lnTo>
                    <a:pt x="955155" y="624112"/>
                  </a:lnTo>
                  <a:lnTo>
                    <a:pt x="965832" y="579909"/>
                  </a:lnTo>
                  <a:lnTo>
                    <a:pt x="972388" y="534240"/>
                  </a:lnTo>
                  <a:lnTo>
                    <a:pt x="974619" y="487309"/>
                  </a:lnTo>
                  <a:lnTo>
                    <a:pt x="972388" y="440378"/>
                  </a:lnTo>
                  <a:lnTo>
                    <a:pt x="965832" y="394709"/>
                  </a:lnTo>
                  <a:lnTo>
                    <a:pt x="955155" y="350507"/>
                  </a:lnTo>
                  <a:lnTo>
                    <a:pt x="940560" y="307975"/>
                  </a:lnTo>
                  <a:lnTo>
                    <a:pt x="922253" y="267317"/>
                  </a:lnTo>
                  <a:lnTo>
                    <a:pt x="900438" y="228739"/>
                  </a:lnTo>
                  <a:lnTo>
                    <a:pt x="875318" y="192444"/>
                  </a:lnTo>
                  <a:lnTo>
                    <a:pt x="847098" y="158637"/>
                  </a:lnTo>
                  <a:lnTo>
                    <a:pt x="815982" y="127521"/>
                  </a:lnTo>
                  <a:lnTo>
                    <a:pt x="782174" y="99301"/>
                  </a:lnTo>
                  <a:lnTo>
                    <a:pt x="745879" y="74181"/>
                  </a:lnTo>
                  <a:lnTo>
                    <a:pt x="707301" y="52365"/>
                  </a:lnTo>
                  <a:lnTo>
                    <a:pt x="666644" y="34058"/>
                  </a:lnTo>
                  <a:lnTo>
                    <a:pt x="624112" y="19464"/>
                  </a:lnTo>
                  <a:lnTo>
                    <a:pt x="579909" y="8786"/>
                  </a:lnTo>
                  <a:lnTo>
                    <a:pt x="534240" y="2230"/>
                  </a:lnTo>
                  <a:lnTo>
                    <a:pt x="487309" y="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5248" y="9500908"/>
              <a:ext cx="394335" cy="591820"/>
            </a:xfrm>
            <a:custGeom>
              <a:avLst/>
              <a:gdLst/>
              <a:ahLst/>
              <a:cxnLst/>
              <a:rect l="l" t="t" r="r" b="b"/>
              <a:pathLst>
                <a:path w="394335" h="591820">
                  <a:moveTo>
                    <a:pt x="260358" y="0"/>
                  </a:moveTo>
                  <a:lnTo>
                    <a:pt x="179124" y="63846"/>
                  </a:lnTo>
                  <a:lnTo>
                    <a:pt x="125612" y="111593"/>
                  </a:lnTo>
                  <a:lnTo>
                    <a:pt x="76031" y="167060"/>
                  </a:lnTo>
                  <a:lnTo>
                    <a:pt x="6591" y="254065"/>
                  </a:lnTo>
                  <a:lnTo>
                    <a:pt x="0" y="276715"/>
                  </a:lnTo>
                  <a:lnTo>
                    <a:pt x="9171" y="304824"/>
                  </a:lnTo>
                  <a:lnTo>
                    <a:pt x="31460" y="337053"/>
                  </a:lnTo>
                  <a:lnTo>
                    <a:pt x="64224" y="372062"/>
                  </a:lnTo>
                  <a:lnTo>
                    <a:pt x="104817" y="408512"/>
                  </a:lnTo>
                  <a:lnTo>
                    <a:pt x="150596" y="445063"/>
                  </a:lnTo>
                  <a:lnTo>
                    <a:pt x="198916" y="480376"/>
                  </a:lnTo>
                  <a:lnTo>
                    <a:pt x="247133" y="513110"/>
                  </a:lnTo>
                  <a:lnTo>
                    <a:pt x="292602" y="541926"/>
                  </a:lnTo>
                  <a:lnTo>
                    <a:pt x="332679" y="565485"/>
                  </a:lnTo>
                  <a:lnTo>
                    <a:pt x="386079" y="591473"/>
                  </a:lnTo>
                  <a:lnTo>
                    <a:pt x="394114" y="591222"/>
                  </a:lnTo>
                  <a:lnTo>
                    <a:pt x="383472" y="387289"/>
                  </a:lnTo>
                  <a:lnTo>
                    <a:pt x="336354" y="196451"/>
                  </a:lnTo>
                  <a:lnTo>
                    <a:pt x="284677" y="55193"/>
                  </a:lnTo>
                  <a:lnTo>
                    <a:pt x="260358" y="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83625" y="9497488"/>
              <a:ext cx="491490" cy="694690"/>
            </a:xfrm>
            <a:custGeom>
              <a:avLst/>
              <a:gdLst/>
              <a:ahLst/>
              <a:cxnLst/>
              <a:rect l="l" t="t" r="r" b="b"/>
              <a:pathLst>
                <a:path w="491489" h="694690">
                  <a:moveTo>
                    <a:pt x="96972" y="0"/>
                  </a:moveTo>
                  <a:lnTo>
                    <a:pt x="66417" y="59143"/>
                  </a:lnTo>
                  <a:lnTo>
                    <a:pt x="46329" y="103005"/>
                  </a:lnTo>
                  <a:lnTo>
                    <a:pt x="27795" y="153320"/>
                  </a:lnTo>
                  <a:lnTo>
                    <a:pt x="1902" y="231820"/>
                  </a:lnTo>
                  <a:lnTo>
                    <a:pt x="0" y="262176"/>
                  </a:lnTo>
                  <a:lnTo>
                    <a:pt x="10929" y="297549"/>
                  </a:lnTo>
                  <a:lnTo>
                    <a:pt x="32780" y="336787"/>
                  </a:lnTo>
                  <a:lnTo>
                    <a:pt x="63647" y="378739"/>
                  </a:lnTo>
                  <a:lnTo>
                    <a:pt x="101620" y="422253"/>
                  </a:lnTo>
                  <a:lnTo>
                    <a:pt x="144790" y="466179"/>
                  </a:lnTo>
                  <a:lnTo>
                    <a:pt x="191251" y="509366"/>
                  </a:lnTo>
                  <a:lnTo>
                    <a:pt x="239092" y="550661"/>
                  </a:lnTo>
                  <a:lnTo>
                    <a:pt x="286407" y="588914"/>
                  </a:lnTo>
                  <a:lnTo>
                    <a:pt x="331286" y="622974"/>
                  </a:lnTo>
                  <a:lnTo>
                    <a:pt x="371822" y="651689"/>
                  </a:lnTo>
                  <a:lnTo>
                    <a:pt x="406106" y="673909"/>
                  </a:lnTo>
                  <a:lnTo>
                    <a:pt x="448286" y="694256"/>
                  </a:lnTo>
                  <a:lnTo>
                    <a:pt x="458452" y="694408"/>
                  </a:lnTo>
                  <a:lnTo>
                    <a:pt x="468445" y="692737"/>
                  </a:lnTo>
                  <a:lnTo>
                    <a:pt x="478261" y="688988"/>
                  </a:lnTo>
                  <a:lnTo>
                    <a:pt x="487897" y="682905"/>
                  </a:lnTo>
                  <a:lnTo>
                    <a:pt x="490771" y="650858"/>
                  </a:lnTo>
                  <a:lnTo>
                    <a:pt x="491091" y="617652"/>
                  </a:lnTo>
                  <a:lnTo>
                    <a:pt x="488588" y="583330"/>
                  </a:lnTo>
                  <a:lnTo>
                    <a:pt x="399372" y="346582"/>
                  </a:lnTo>
                  <a:lnTo>
                    <a:pt x="269267" y="171088"/>
                  </a:lnTo>
                  <a:lnTo>
                    <a:pt x="149520" y="47034"/>
                  </a:lnTo>
                  <a:lnTo>
                    <a:pt x="96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0394" y="9637186"/>
              <a:ext cx="627380" cy="644525"/>
            </a:xfrm>
            <a:custGeom>
              <a:avLst/>
              <a:gdLst/>
              <a:ahLst/>
              <a:cxnLst/>
              <a:rect l="l" t="t" r="r" b="b"/>
              <a:pathLst>
                <a:path w="627379" h="644525">
                  <a:moveTo>
                    <a:pt x="34264" y="0"/>
                  </a:moveTo>
                  <a:lnTo>
                    <a:pt x="6441" y="187525"/>
                  </a:lnTo>
                  <a:lnTo>
                    <a:pt x="0" y="308406"/>
                  </a:lnTo>
                  <a:lnTo>
                    <a:pt x="17488" y="415180"/>
                  </a:lnTo>
                  <a:lnTo>
                    <a:pt x="61457" y="560380"/>
                  </a:lnTo>
                  <a:lnTo>
                    <a:pt x="101699" y="584903"/>
                  </a:lnTo>
                  <a:lnTo>
                    <a:pt x="144374" y="605522"/>
                  </a:lnTo>
                  <a:lnTo>
                    <a:pt x="189236" y="621990"/>
                  </a:lnTo>
                  <a:lnTo>
                    <a:pt x="236038" y="634059"/>
                  </a:lnTo>
                  <a:lnTo>
                    <a:pt x="284535" y="641482"/>
                  </a:lnTo>
                  <a:lnTo>
                    <a:pt x="334480" y="644011"/>
                  </a:lnTo>
                  <a:lnTo>
                    <a:pt x="343600" y="643903"/>
                  </a:lnTo>
                  <a:lnTo>
                    <a:pt x="352671" y="643600"/>
                  </a:lnTo>
                  <a:lnTo>
                    <a:pt x="361701" y="643132"/>
                  </a:lnTo>
                  <a:lnTo>
                    <a:pt x="370694" y="642530"/>
                  </a:lnTo>
                  <a:lnTo>
                    <a:pt x="331250" y="556390"/>
                  </a:lnTo>
                  <a:lnTo>
                    <a:pt x="302905" y="487519"/>
                  </a:lnTo>
                  <a:lnTo>
                    <a:pt x="285796" y="441848"/>
                  </a:lnTo>
                  <a:lnTo>
                    <a:pt x="280063" y="425306"/>
                  </a:lnTo>
                  <a:lnTo>
                    <a:pt x="324003" y="474898"/>
                  </a:lnTo>
                  <a:lnTo>
                    <a:pt x="354994" y="513076"/>
                  </a:lnTo>
                  <a:lnTo>
                    <a:pt x="387746" y="559323"/>
                  </a:lnTo>
                  <a:lnTo>
                    <a:pt x="436969" y="633122"/>
                  </a:lnTo>
                  <a:lnTo>
                    <a:pt x="488452" y="619101"/>
                  </a:lnTo>
                  <a:lnTo>
                    <a:pt x="537508" y="599768"/>
                  </a:lnTo>
                  <a:lnTo>
                    <a:pt x="583799" y="575446"/>
                  </a:lnTo>
                  <a:lnTo>
                    <a:pt x="626990" y="546459"/>
                  </a:lnTo>
                  <a:lnTo>
                    <a:pt x="620133" y="509350"/>
                  </a:lnTo>
                  <a:lnTo>
                    <a:pt x="609491" y="471729"/>
                  </a:lnTo>
                  <a:lnTo>
                    <a:pt x="594642" y="433815"/>
                  </a:lnTo>
                  <a:lnTo>
                    <a:pt x="575164" y="395825"/>
                  </a:lnTo>
                  <a:lnTo>
                    <a:pt x="431574" y="231754"/>
                  </a:lnTo>
                  <a:lnTo>
                    <a:pt x="252204" y="107047"/>
                  </a:lnTo>
                  <a:lnTo>
                    <a:pt x="99088" y="27773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3796" y="9453873"/>
              <a:ext cx="2232660" cy="434340"/>
            </a:xfrm>
            <a:custGeom>
              <a:avLst/>
              <a:gdLst/>
              <a:ahLst/>
              <a:cxnLst/>
              <a:rect l="l" t="t" r="r" b="b"/>
              <a:pathLst>
                <a:path w="2232660" h="434340">
                  <a:moveTo>
                    <a:pt x="412915" y="216662"/>
                  </a:moveTo>
                  <a:lnTo>
                    <a:pt x="407555" y="165735"/>
                  </a:lnTo>
                  <a:lnTo>
                    <a:pt x="392239" y="119646"/>
                  </a:lnTo>
                  <a:lnTo>
                    <a:pt x="368122" y="79489"/>
                  </a:lnTo>
                  <a:lnTo>
                    <a:pt x="362496" y="73621"/>
                  </a:lnTo>
                  <a:lnTo>
                    <a:pt x="362496" y="216662"/>
                  </a:lnTo>
                  <a:lnTo>
                    <a:pt x="356895" y="261823"/>
                  </a:lnTo>
                  <a:lnTo>
                    <a:pt x="341109" y="302107"/>
                  </a:lnTo>
                  <a:lnTo>
                    <a:pt x="316661" y="336016"/>
                  </a:lnTo>
                  <a:lnTo>
                    <a:pt x="285051" y="362089"/>
                  </a:lnTo>
                  <a:lnTo>
                    <a:pt x="247815" y="378802"/>
                  </a:lnTo>
                  <a:lnTo>
                    <a:pt x="206451" y="384708"/>
                  </a:lnTo>
                  <a:lnTo>
                    <a:pt x="165100" y="378853"/>
                  </a:lnTo>
                  <a:lnTo>
                    <a:pt x="127850" y="362216"/>
                  </a:lnTo>
                  <a:lnTo>
                    <a:pt x="96240" y="336245"/>
                  </a:lnTo>
                  <a:lnTo>
                    <a:pt x="71793" y="302374"/>
                  </a:lnTo>
                  <a:lnTo>
                    <a:pt x="56007" y="262039"/>
                  </a:lnTo>
                  <a:lnTo>
                    <a:pt x="50406" y="216662"/>
                  </a:lnTo>
                  <a:lnTo>
                    <a:pt x="56007" y="171500"/>
                  </a:lnTo>
                  <a:lnTo>
                    <a:pt x="71793" y="131216"/>
                  </a:lnTo>
                  <a:lnTo>
                    <a:pt x="96240" y="97307"/>
                  </a:lnTo>
                  <a:lnTo>
                    <a:pt x="127850" y="71247"/>
                  </a:lnTo>
                  <a:lnTo>
                    <a:pt x="165100" y="54521"/>
                  </a:lnTo>
                  <a:lnTo>
                    <a:pt x="206451" y="48615"/>
                  </a:lnTo>
                  <a:lnTo>
                    <a:pt x="248437" y="54394"/>
                  </a:lnTo>
                  <a:lnTo>
                    <a:pt x="285851" y="70840"/>
                  </a:lnTo>
                  <a:lnTo>
                    <a:pt x="317334" y="96621"/>
                  </a:lnTo>
                  <a:lnTo>
                    <a:pt x="341515" y="130416"/>
                  </a:lnTo>
                  <a:lnTo>
                    <a:pt x="357022" y="170865"/>
                  </a:lnTo>
                  <a:lnTo>
                    <a:pt x="362496" y="216662"/>
                  </a:lnTo>
                  <a:lnTo>
                    <a:pt x="362496" y="73621"/>
                  </a:lnTo>
                  <a:lnTo>
                    <a:pt x="298043" y="21323"/>
                  </a:lnTo>
                  <a:lnTo>
                    <a:pt x="254368" y="5511"/>
                  </a:lnTo>
                  <a:lnTo>
                    <a:pt x="206451" y="0"/>
                  </a:lnTo>
                  <a:lnTo>
                    <a:pt x="159105" y="5638"/>
                  </a:lnTo>
                  <a:lnTo>
                    <a:pt x="115658" y="21755"/>
                  </a:lnTo>
                  <a:lnTo>
                    <a:pt x="77317" y="47104"/>
                  </a:lnTo>
                  <a:lnTo>
                    <a:pt x="45351" y="80492"/>
                  </a:lnTo>
                  <a:lnTo>
                    <a:pt x="20980" y="120688"/>
                  </a:lnTo>
                  <a:lnTo>
                    <a:pt x="5448" y="166484"/>
                  </a:lnTo>
                  <a:lnTo>
                    <a:pt x="0" y="216662"/>
                  </a:lnTo>
                  <a:lnTo>
                    <a:pt x="5448" y="267055"/>
                  </a:lnTo>
                  <a:lnTo>
                    <a:pt x="20980" y="313016"/>
                  </a:lnTo>
                  <a:lnTo>
                    <a:pt x="45351" y="353326"/>
                  </a:lnTo>
                  <a:lnTo>
                    <a:pt x="77317" y="386778"/>
                  </a:lnTo>
                  <a:lnTo>
                    <a:pt x="115658" y="412165"/>
                  </a:lnTo>
                  <a:lnTo>
                    <a:pt x="159105" y="428282"/>
                  </a:lnTo>
                  <a:lnTo>
                    <a:pt x="206451" y="433920"/>
                  </a:lnTo>
                  <a:lnTo>
                    <a:pt x="253796" y="428244"/>
                  </a:lnTo>
                  <a:lnTo>
                    <a:pt x="297256" y="412051"/>
                  </a:lnTo>
                  <a:lnTo>
                    <a:pt x="335584" y="386588"/>
                  </a:lnTo>
                  <a:lnTo>
                    <a:pt x="337375" y="384708"/>
                  </a:lnTo>
                  <a:lnTo>
                    <a:pt x="367563" y="353072"/>
                  </a:lnTo>
                  <a:lnTo>
                    <a:pt x="391922" y="312750"/>
                  </a:lnTo>
                  <a:lnTo>
                    <a:pt x="407454" y="266865"/>
                  </a:lnTo>
                  <a:lnTo>
                    <a:pt x="412915" y="216662"/>
                  </a:lnTo>
                  <a:close/>
                </a:path>
                <a:path w="2232660" h="434340">
                  <a:moveTo>
                    <a:pt x="771829" y="135039"/>
                  </a:moveTo>
                  <a:lnTo>
                    <a:pt x="764387" y="92189"/>
                  </a:lnTo>
                  <a:lnTo>
                    <a:pt x="743661" y="55092"/>
                  </a:lnTo>
                  <a:lnTo>
                    <a:pt x="736638" y="48615"/>
                  </a:lnTo>
                  <a:lnTo>
                    <a:pt x="720813" y="34010"/>
                  </a:lnTo>
                  <a:lnTo>
                    <a:pt x="720813" y="135039"/>
                  </a:lnTo>
                  <a:lnTo>
                    <a:pt x="715175" y="170497"/>
                  </a:lnTo>
                  <a:lnTo>
                    <a:pt x="698157" y="198208"/>
                  </a:lnTo>
                  <a:lnTo>
                    <a:pt x="669671" y="216230"/>
                  </a:lnTo>
                  <a:lnTo>
                    <a:pt x="629589" y="222656"/>
                  </a:lnTo>
                  <a:lnTo>
                    <a:pt x="531761" y="222656"/>
                  </a:lnTo>
                  <a:lnTo>
                    <a:pt x="531761" y="147040"/>
                  </a:lnTo>
                  <a:lnTo>
                    <a:pt x="538886" y="106591"/>
                  </a:lnTo>
                  <a:lnTo>
                    <a:pt x="588479" y="55638"/>
                  </a:lnTo>
                  <a:lnTo>
                    <a:pt x="625995" y="48615"/>
                  </a:lnTo>
                  <a:lnTo>
                    <a:pt x="664349" y="55460"/>
                  </a:lnTo>
                  <a:lnTo>
                    <a:pt x="713854" y="101536"/>
                  </a:lnTo>
                  <a:lnTo>
                    <a:pt x="720813" y="135039"/>
                  </a:lnTo>
                  <a:lnTo>
                    <a:pt x="720813" y="34010"/>
                  </a:lnTo>
                  <a:lnTo>
                    <a:pt x="712076" y="25933"/>
                  </a:lnTo>
                  <a:lnTo>
                    <a:pt x="672045" y="6845"/>
                  </a:lnTo>
                  <a:lnTo>
                    <a:pt x="625995" y="0"/>
                  </a:lnTo>
                  <a:lnTo>
                    <a:pt x="578624" y="7112"/>
                  </a:lnTo>
                  <a:lnTo>
                    <a:pt x="538568" y="27216"/>
                  </a:lnTo>
                  <a:lnTo>
                    <a:pt x="507682" y="58470"/>
                  </a:lnTo>
                  <a:lnTo>
                    <a:pt x="487794" y="99021"/>
                  </a:lnTo>
                  <a:lnTo>
                    <a:pt x="480745" y="147040"/>
                  </a:lnTo>
                  <a:lnTo>
                    <a:pt x="480745" y="426720"/>
                  </a:lnTo>
                  <a:lnTo>
                    <a:pt x="531761" y="426720"/>
                  </a:lnTo>
                  <a:lnTo>
                    <a:pt x="531761" y="271881"/>
                  </a:lnTo>
                  <a:lnTo>
                    <a:pt x="667397" y="271881"/>
                  </a:lnTo>
                  <a:lnTo>
                    <a:pt x="687349" y="275259"/>
                  </a:lnTo>
                  <a:lnTo>
                    <a:pt x="701382" y="284480"/>
                  </a:lnTo>
                  <a:lnTo>
                    <a:pt x="709688" y="298208"/>
                  </a:lnTo>
                  <a:lnTo>
                    <a:pt x="712419" y="315087"/>
                  </a:lnTo>
                  <a:lnTo>
                    <a:pt x="712419" y="426720"/>
                  </a:lnTo>
                  <a:lnTo>
                    <a:pt x="763435" y="426720"/>
                  </a:lnTo>
                  <a:lnTo>
                    <a:pt x="763435" y="311492"/>
                  </a:lnTo>
                  <a:lnTo>
                    <a:pt x="760666" y="288340"/>
                  </a:lnTo>
                  <a:lnTo>
                    <a:pt x="753999" y="271881"/>
                  </a:lnTo>
                  <a:lnTo>
                    <a:pt x="752627" y="268503"/>
                  </a:lnTo>
                  <a:lnTo>
                    <a:pt x="739622" y="252158"/>
                  </a:lnTo>
                  <a:lnTo>
                    <a:pt x="722020" y="239471"/>
                  </a:lnTo>
                  <a:lnTo>
                    <a:pt x="741006" y="222656"/>
                  </a:lnTo>
                  <a:lnTo>
                    <a:pt x="743216" y="220700"/>
                  </a:lnTo>
                  <a:lnTo>
                    <a:pt x="758850" y="196926"/>
                  </a:lnTo>
                  <a:lnTo>
                    <a:pt x="768527" y="168325"/>
                  </a:lnTo>
                  <a:lnTo>
                    <a:pt x="771829" y="135039"/>
                  </a:lnTo>
                  <a:close/>
                </a:path>
                <a:path w="2232660" h="434340">
                  <a:moveTo>
                    <a:pt x="1142758" y="147040"/>
                  </a:moveTo>
                  <a:lnTo>
                    <a:pt x="1135646" y="99936"/>
                  </a:lnTo>
                  <a:lnTo>
                    <a:pt x="1115542" y="59499"/>
                  </a:lnTo>
                  <a:lnTo>
                    <a:pt x="1104773" y="48615"/>
                  </a:lnTo>
                  <a:lnTo>
                    <a:pt x="1091730" y="35420"/>
                  </a:lnTo>
                  <a:lnTo>
                    <a:pt x="1091730" y="147040"/>
                  </a:lnTo>
                  <a:lnTo>
                    <a:pt x="1091730" y="222656"/>
                  </a:lnTo>
                  <a:lnTo>
                    <a:pt x="899693" y="222656"/>
                  </a:lnTo>
                  <a:lnTo>
                    <a:pt x="899693" y="147040"/>
                  </a:lnTo>
                  <a:lnTo>
                    <a:pt x="907008" y="108864"/>
                  </a:lnTo>
                  <a:lnTo>
                    <a:pt x="927227" y="77571"/>
                  </a:lnTo>
                  <a:lnTo>
                    <a:pt x="957668" y="56400"/>
                  </a:lnTo>
                  <a:lnTo>
                    <a:pt x="995718" y="48615"/>
                  </a:lnTo>
                  <a:lnTo>
                    <a:pt x="1034516" y="56400"/>
                  </a:lnTo>
                  <a:lnTo>
                    <a:pt x="1064882" y="77571"/>
                  </a:lnTo>
                  <a:lnTo>
                    <a:pt x="1084668" y="108864"/>
                  </a:lnTo>
                  <a:lnTo>
                    <a:pt x="1091730" y="147040"/>
                  </a:lnTo>
                  <a:lnTo>
                    <a:pt x="1091730" y="35420"/>
                  </a:lnTo>
                  <a:lnTo>
                    <a:pt x="1084300" y="27901"/>
                  </a:lnTo>
                  <a:lnTo>
                    <a:pt x="1043736" y="7340"/>
                  </a:lnTo>
                  <a:lnTo>
                    <a:pt x="995718" y="0"/>
                  </a:lnTo>
                  <a:lnTo>
                    <a:pt x="947928" y="7340"/>
                  </a:lnTo>
                  <a:lnTo>
                    <a:pt x="907402" y="27901"/>
                  </a:lnTo>
                  <a:lnTo>
                    <a:pt x="876058" y="59499"/>
                  </a:lnTo>
                  <a:lnTo>
                    <a:pt x="855840" y="99936"/>
                  </a:lnTo>
                  <a:lnTo>
                    <a:pt x="848677" y="147040"/>
                  </a:lnTo>
                  <a:lnTo>
                    <a:pt x="848677" y="426720"/>
                  </a:lnTo>
                  <a:lnTo>
                    <a:pt x="899693" y="426720"/>
                  </a:lnTo>
                  <a:lnTo>
                    <a:pt x="899693" y="271881"/>
                  </a:lnTo>
                  <a:lnTo>
                    <a:pt x="1091730" y="271881"/>
                  </a:lnTo>
                  <a:lnTo>
                    <a:pt x="1091730" y="426720"/>
                  </a:lnTo>
                  <a:lnTo>
                    <a:pt x="1142758" y="426720"/>
                  </a:lnTo>
                  <a:lnTo>
                    <a:pt x="1142758" y="271881"/>
                  </a:lnTo>
                  <a:lnTo>
                    <a:pt x="1142758" y="222656"/>
                  </a:lnTo>
                  <a:lnTo>
                    <a:pt x="1142758" y="147040"/>
                  </a:lnTo>
                  <a:close/>
                </a:path>
                <a:path w="2232660" h="434340">
                  <a:moveTo>
                    <a:pt x="1607908" y="138645"/>
                  </a:moveTo>
                  <a:lnTo>
                    <a:pt x="1587017" y="92646"/>
                  </a:lnTo>
                  <a:lnTo>
                    <a:pt x="1556626" y="54317"/>
                  </a:lnTo>
                  <a:lnTo>
                    <a:pt x="1517586" y="25120"/>
                  </a:lnTo>
                  <a:lnTo>
                    <a:pt x="1470774" y="6527"/>
                  </a:lnTo>
                  <a:lnTo>
                    <a:pt x="1417040" y="0"/>
                  </a:lnTo>
                  <a:lnTo>
                    <a:pt x="1369707" y="5740"/>
                  </a:lnTo>
                  <a:lnTo>
                    <a:pt x="1326248" y="22059"/>
                  </a:lnTo>
                  <a:lnTo>
                    <a:pt x="1287907" y="47675"/>
                  </a:lnTo>
                  <a:lnTo>
                    <a:pt x="1255941" y="81241"/>
                  </a:lnTo>
                  <a:lnTo>
                    <a:pt x="1231569" y="121475"/>
                  </a:lnTo>
                  <a:lnTo>
                    <a:pt x="1216037" y="167055"/>
                  </a:lnTo>
                  <a:lnTo>
                    <a:pt x="1210576" y="216662"/>
                  </a:lnTo>
                  <a:lnTo>
                    <a:pt x="1216037" y="266484"/>
                  </a:lnTo>
                  <a:lnTo>
                    <a:pt x="1231569" y="312229"/>
                  </a:lnTo>
                  <a:lnTo>
                    <a:pt x="1255941" y="352564"/>
                  </a:lnTo>
                  <a:lnTo>
                    <a:pt x="1287907" y="386207"/>
                  </a:lnTo>
                  <a:lnTo>
                    <a:pt x="1326248" y="411848"/>
                  </a:lnTo>
                  <a:lnTo>
                    <a:pt x="1369707" y="428180"/>
                  </a:lnTo>
                  <a:lnTo>
                    <a:pt x="1417040" y="433920"/>
                  </a:lnTo>
                  <a:lnTo>
                    <a:pt x="1468526" y="427558"/>
                  </a:lnTo>
                  <a:lnTo>
                    <a:pt x="1514741" y="409282"/>
                  </a:lnTo>
                  <a:lnTo>
                    <a:pt x="1554289" y="380250"/>
                  </a:lnTo>
                  <a:lnTo>
                    <a:pt x="1585810" y="341655"/>
                  </a:lnTo>
                  <a:lnTo>
                    <a:pt x="1607908" y="294678"/>
                  </a:lnTo>
                  <a:lnTo>
                    <a:pt x="1554492" y="294678"/>
                  </a:lnTo>
                  <a:lnTo>
                    <a:pt x="1530985" y="332041"/>
                  </a:lnTo>
                  <a:lnTo>
                    <a:pt x="1499260" y="360400"/>
                  </a:lnTo>
                  <a:lnTo>
                    <a:pt x="1460804" y="378409"/>
                  </a:lnTo>
                  <a:lnTo>
                    <a:pt x="1417040" y="384708"/>
                  </a:lnTo>
                  <a:lnTo>
                    <a:pt x="1375689" y="378637"/>
                  </a:lnTo>
                  <a:lnTo>
                    <a:pt x="1338440" y="361543"/>
                  </a:lnTo>
                  <a:lnTo>
                    <a:pt x="1306842" y="335114"/>
                  </a:lnTo>
                  <a:lnTo>
                    <a:pt x="1282382" y="301040"/>
                  </a:lnTo>
                  <a:lnTo>
                    <a:pt x="1266596" y="260997"/>
                  </a:lnTo>
                  <a:lnTo>
                    <a:pt x="1261008" y="216662"/>
                  </a:lnTo>
                  <a:lnTo>
                    <a:pt x="1266596" y="172326"/>
                  </a:lnTo>
                  <a:lnTo>
                    <a:pt x="1282382" y="132283"/>
                  </a:lnTo>
                  <a:lnTo>
                    <a:pt x="1306842" y="98209"/>
                  </a:lnTo>
                  <a:lnTo>
                    <a:pt x="1338440" y="71780"/>
                  </a:lnTo>
                  <a:lnTo>
                    <a:pt x="1375689" y="54686"/>
                  </a:lnTo>
                  <a:lnTo>
                    <a:pt x="1417040" y="48615"/>
                  </a:lnTo>
                  <a:lnTo>
                    <a:pt x="1463929" y="55346"/>
                  </a:lnTo>
                  <a:lnTo>
                    <a:pt x="1502638" y="74053"/>
                  </a:lnTo>
                  <a:lnTo>
                    <a:pt x="1532928" y="102552"/>
                  </a:lnTo>
                  <a:lnTo>
                    <a:pt x="1554492" y="138645"/>
                  </a:lnTo>
                  <a:lnTo>
                    <a:pt x="1607908" y="138645"/>
                  </a:lnTo>
                  <a:close/>
                </a:path>
                <a:path w="2232660" h="434340">
                  <a:moveTo>
                    <a:pt x="1914613" y="377507"/>
                  </a:moveTo>
                  <a:lnTo>
                    <a:pt x="1794573" y="377507"/>
                  </a:lnTo>
                  <a:lnTo>
                    <a:pt x="1762785" y="372605"/>
                  </a:lnTo>
                  <a:lnTo>
                    <a:pt x="1739658" y="358152"/>
                  </a:lnTo>
                  <a:lnTo>
                    <a:pt x="1725536" y="334467"/>
                  </a:lnTo>
                  <a:lnTo>
                    <a:pt x="1720748" y="301879"/>
                  </a:lnTo>
                  <a:lnTo>
                    <a:pt x="1720748" y="10210"/>
                  </a:lnTo>
                  <a:lnTo>
                    <a:pt x="1669745" y="10210"/>
                  </a:lnTo>
                  <a:lnTo>
                    <a:pt x="1669745" y="301879"/>
                  </a:lnTo>
                  <a:lnTo>
                    <a:pt x="1678609" y="354558"/>
                  </a:lnTo>
                  <a:lnTo>
                    <a:pt x="1703793" y="393788"/>
                  </a:lnTo>
                  <a:lnTo>
                    <a:pt x="1743163" y="418274"/>
                  </a:lnTo>
                  <a:lnTo>
                    <a:pt x="1794573" y="426720"/>
                  </a:lnTo>
                  <a:lnTo>
                    <a:pt x="1914613" y="426720"/>
                  </a:lnTo>
                  <a:lnTo>
                    <a:pt x="1914613" y="377507"/>
                  </a:lnTo>
                  <a:close/>
                </a:path>
                <a:path w="2232660" h="434340">
                  <a:moveTo>
                    <a:pt x="2232101" y="10210"/>
                  </a:moveTo>
                  <a:lnTo>
                    <a:pt x="2084451" y="10210"/>
                  </a:lnTo>
                  <a:lnTo>
                    <a:pt x="2033054" y="18567"/>
                  </a:lnTo>
                  <a:lnTo>
                    <a:pt x="1993684" y="42913"/>
                  </a:lnTo>
                  <a:lnTo>
                    <a:pt x="1968500" y="82118"/>
                  </a:lnTo>
                  <a:lnTo>
                    <a:pt x="1959622" y="135039"/>
                  </a:lnTo>
                  <a:lnTo>
                    <a:pt x="1959622" y="301879"/>
                  </a:lnTo>
                  <a:lnTo>
                    <a:pt x="1968500" y="354558"/>
                  </a:lnTo>
                  <a:lnTo>
                    <a:pt x="1993684" y="393788"/>
                  </a:lnTo>
                  <a:lnTo>
                    <a:pt x="2033054" y="418274"/>
                  </a:lnTo>
                  <a:lnTo>
                    <a:pt x="2084451" y="426720"/>
                  </a:lnTo>
                  <a:lnTo>
                    <a:pt x="2232101" y="426720"/>
                  </a:lnTo>
                  <a:lnTo>
                    <a:pt x="2232101" y="377507"/>
                  </a:lnTo>
                  <a:lnTo>
                    <a:pt x="2084451" y="377507"/>
                  </a:lnTo>
                  <a:lnTo>
                    <a:pt x="2052675" y="372516"/>
                  </a:lnTo>
                  <a:lnTo>
                    <a:pt x="2029548" y="357924"/>
                  </a:lnTo>
                  <a:lnTo>
                    <a:pt x="2015426" y="334200"/>
                  </a:lnTo>
                  <a:lnTo>
                    <a:pt x="2010638" y="301879"/>
                  </a:lnTo>
                  <a:lnTo>
                    <a:pt x="2010638" y="241871"/>
                  </a:lnTo>
                  <a:lnTo>
                    <a:pt x="2205685" y="241871"/>
                  </a:lnTo>
                  <a:lnTo>
                    <a:pt x="2205685" y="194449"/>
                  </a:lnTo>
                  <a:lnTo>
                    <a:pt x="2010638" y="194449"/>
                  </a:lnTo>
                  <a:lnTo>
                    <a:pt x="2010638" y="135039"/>
                  </a:lnTo>
                  <a:lnTo>
                    <a:pt x="2015426" y="102362"/>
                  </a:lnTo>
                  <a:lnTo>
                    <a:pt x="2029548" y="78473"/>
                  </a:lnTo>
                  <a:lnTo>
                    <a:pt x="2052675" y="63804"/>
                  </a:lnTo>
                  <a:lnTo>
                    <a:pt x="2084451" y="58826"/>
                  </a:lnTo>
                  <a:lnTo>
                    <a:pt x="2232101" y="58826"/>
                  </a:lnTo>
                  <a:lnTo>
                    <a:pt x="2232101" y="1021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7948" y="9957692"/>
              <a:ext cx="1877551" cy="2155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16295" y="9943280"/>
              <a:ext cx="1201420" cy="292735"/>
            </a:xfrm>
            <a:custGeom>
              <a:avLst/>
              <a:gdLst/>
              <a:ahLst/>
              <a:cxnLst/>
              <a:rect l="l" t="t" r="r" b="b"/>
              <a:pathLst>
                <a:path w="1201420" h="292734">
                  <a:moveTo>
                    <a:pt x="22758" y="0"/>
                  </a:moveTo>
                  <a:lnTo>
                    <a:pt x="0" y="0"/>
                  </a:lnTo>
                  <a:lnTo>
                    <a:pt x="0" y="226504"/>
                  </a:lnTo>
                  <a:lnTo>
                    <a:pt x="22758" y="226504"/>
                  </a:lnTo>
                  <a:lnTo>
                    <a:pt x="22758" y="0"/>
                  </a:lnTo>
                  <a:close/>
                </a:path>
                <a:path w="1201420" h="292734">
                  <a:moveTo>
                    <a:pt x="428167" y="226504"/>
                  </a:moveTo>
                  <a:lnTo>
                    <a:pt x="368173" y="143814"/>
                  </a:lnTo>
                  <a:lnTo>
                    <a:pt x="424738" y="66001"/>
                  </a:lnTo>
                  <a:lnTo>
                    <a:pt x="396506" y="66001"/>
                  </a:lnTo>
                  <a:lnTo>
                    <a:pt x="354063" y="124333"/>
                  </a:lnTo>
                  <a:lnTo>
                    <a:pt x="311619" y="66001"/>
                  </a:lnTo>
                  <a:lnTo>
                    <a:pt x="283400" y="66001"/>
                  </a:lnTo>
                  <a:lnTo>
                    <a:pt x="339966" y="143814"/>
                  </a:lnTo>
                  <a:lnTo>
                    <a:pt x="286397" y="217639"/>
                  </a:lnTo>
                  <a:lnTo>
                    <a:pt x="286397" y="203644"/>
                  </a:lnTo>
                  <a:lnTo>
                    <a:pt x="164490" y="203644"/>
                  </a:lnTo>
                  <a:lnTo>
                    <a:pt x="164490" y="126174"/>
                  </a:lnTo>
                  <a:lnTo>
                    <a:pt x="273723" y="126174"/>
                  </a:lnTo>
                  <a:lnTo>
                    <a:pt x="273723" y="104584"/>
                  </a:lnTo>
                  <a:lnTo>
                    <a:pt x="164490" y="104584"/>
                  </a:lnTo>
                  <a:lnTo>
                    <a:pt x="164490" y="37274"/>
                  </a:lnTo>
                  <a:lnTo>
                    <a:pt x="286397" y="37274"/>
                  </a:lnTo>
                  <a:lnTo>
                    <a:pt x="286397" y="14414"/>
                  </a:lnTo>
                  <a:lnTo>
                    <a:pt x="141732" y="14414"/>
                  </a:lnTo>
                  <a:lnTo>
                    <a:pt x="141732" y="37274"/>
                  </a:lnTo>
                  <a:lnTo>
                    <a:pt x="141732" y="104584"/>
                  </a:lnTo>
                  <a:lnTo>
                    <a:pt x="141732" y="126174"/>
                  </a:lnTo>
                  <a:lnTo>
                    <a:pt x="141732" y="203644"/>
                  </a:lnTo>
                  <a:lnTo>
                    <a:pt x="141732" y="226504"/>
                  </a:lnTo>
                  <a:lnTo>
                    <a:pt x="279958" y="226504"/>
                  </a:lnTo>
                  <a:lnTo>
                    <a:pt x="286397" y="226504"/>
                  </a:lnTo>
                  <a:lnTo>
                    <a:pt x="308165" y="226504"/>
                  </a:lnTo>
                  <a:lnTo>
                    <a:pt x="354063" y="163055"/>
                  </a:lnTo>
                  <a:lnTo>
                    <a:pt x="399961" y="226504"/>
                  </a:lnTo>
                  <a:lnTo>
                    <a:pt x="428167" y="226504"/>
                  </a:lnTo>
                  <a:close/>
                </a:path>
                <a:path w="1201420" h="292734">
                  <a:moveTo>
                    <a:pt x="590042" y="146685"/>
                  </a:moveTo>
                  <a:lnTo>
                    <a:pt x="583717" y="113855"/>
                  </a:lnTo>
                  <a:lnTo>
                    <a:pt x="567016" y="87858"/>
                  </a:lnTo>
                  <a:lnTo>
                    <a:pt x="567016" y="146685"/>
                  </a:lnTo>
                  <a:lnTo>
                    <a:pt x="562495" y="170230"/>
                  </a:lnTo>
                  <a:lnTo>
                    <a:pt x="550189" y="189471"/>
                  </a:lnTo>
                  <a:lnTo>
                    <a:pt x="531952" y="202450"/>
                  </a:lnTo>
                  <a:lnTo>
                    <a:pt x="509651" y="207225"/>
                  </a:lnTo>
                  <a:lnTo>
                    <a:pt x="494195" y="203923"/>
                  </a:lnTo>
                  <a:lnTo>
                    <a:pt x="487349" y="202450"/>
                  </a:lnTo>
                  <a:lnTo>
                    <a:pt x="469112" y="189471"/>
                  </a:lnTo>
                  <a:lnTo>
                    <a:pt x="456806" y="170230"/>
                  </a:lnTo>
                  <a:lnTo>
                    <a:pt x="452297" y="146685"/>
                  </a:lnTo>
                  <a:lnTo>
                    <a:pt x="456806" y="122821"/>
                  </a:lnTo>
                  <a:lnTo>
                    <a:pt x="469112" y="103314"/>
                  </a:lnTo>
                  <a:lnTo>
                    <a:pt x="487349" y="90144"/>
                  </a:lnTo>
                  <a:lnTo>
                    <a:pt x="494068" y="88684"/>
                  </a:lnTo>
                  <a:lnTo>
                    <a:pt x="509651" y="85305"/>
                  </a:lnTo>
                  <a:lnTo>
                    <a:pt x="531952" y="90144"/>
                  </a:lnTo>
                  <a:lnTo>
                    <a:pt x="550189" y="103314"/>
                  </a:lnTo>
                  <a:lnTo>
                    <a:pt x="562495" y="122821"/>
                  </a:lnTo>
                  <a:lnTo>
                    <a:pt x="567016" y="146685"/>
                  </a:lnTo>
                  <a:lnTo>
                    <a:pt x="567016" y="87858"/>
                  </a:lnTo>
                  <a:lnTo>
                    <a:pt x="566470" y="87007"/>
                  </a:lnTo>
                  <a:lnTo>
                    <a:pt x="564070" y="85305"/>
                  </a:lnTo>
                  <a:lnTo>
                    <a:pt x="540918" y="68897"/>
                  </a:lnTo>
                  <a:lnTo>
                    <a:pt x="509651" y="62255"/>
                  </a:lnTo>
                  <a:lnTo>
                    <a:pt x="493496" y="64046"/>
                  </a:lnTo>
                  <a:lnTo>
                    <a:pt x="478256" y="69227"/>
                  </a:lnTo>
                  <a:lnTo>
                    <a:pt x="464375" y="77533"/>
                  </a:lnTo>
                  <a:lnTo>
                    <a:pt x="452297" y="88684"/>
                  </a:lnTo>
                  <a:lnTo>
                    <a:pt x="452297" y="66001"/>
                  </a:lnTo>
                  <a:lnTo>
                    <a:pt x="429552" y="66001"/>
                  </a:lnTo>
                  <a:lnTo>
                    <a:pt x="429552" y="292506"/>
                  </a:lnTo>
                  <a:lnTo>
                    <a:pt x="452297" y="292506"/>
                  </a:lnTo>
                  <a:lnTo>
                    <a:pt x="452297" y="203923"/>
                  </a:lnTo>
                  <a:lnTo>
                    <a:pt x="464362" y="214909"/>
                  </a:lnTo>
                  <a:lnTo>
                    <a:pt x="478231" y="223088"/>
                  </a:lnTo>
                  <a:lnTo>
                    <a:pt x="493483" y="228206"/>
                  </a:lnTo>
                  <a:lnTo>
                    <a:pt x="509651" y="229958"/>
                  </a:lnTo>
                  <a:lnTo>
                    <a:pt x="540918" y="223405"/>
                  </a:lnTo>
                  <a:lnTo>
                    <a:pt x="564070" y="207225"/>
                  </a:lnTo>
                  <a:lnTo>
                    <a:pt x="566470" y="205549"/>
                  </a:lnTo>
                  <a:lnTo>
                    <a:pt x="583717" y="179070"/>
                  </a:lnTo>
                  <a:lnTo>
                    <a:pt x="590042" y="146685"/>
                  </a:lnTo>
                  <a:close/>
                </a:path>
                <a:path w="1201420" h="292734">
                  <a:moveTo>
                    <a:pt x="753681" y="146202"/>
                  </a:moveTo>
                  <a:lnTo>
                    <a:pt x="739470" y="98971"/>
                  </a:lnTo>
                  <a:lnTo>
                    <a:pt x="728611" y="85585"/>
                  </a:lnTo>
                  <a:lnTo>
                    <a:pt x="728611" y="129400"/>
                  </a:lnTo>
                  <a:lnTo>
                    <a:pt x="618756" y="129400"/>
                  </a:lnTo>
                  <a:lnTo>
                    <a:pt x="626605" y="111569"/>
                  </a:lnTo>
                  <a:lnTo>
                    <a:pt x="639076" y="97637"/>
                  </a:lnTo>
                  <a:lnTo>
                    <a:pt x="655091" y="88557"/>
                  </a:lnTo>
                  <a:lnTo>
                    <a:pt x="673569" y="85305"/>
                  </a:lnTo>
                  <a:lnTo>
                    <a:pt x="692010" y="88557"/>
                  </a:lnTo>
                  <a:lnTo>
                    <a:pt x="708050" y="97637"/>
                  </a:lnTo>
                  <a:lnTo>
                    <a:pt x="720610" y="111569"/>
                  </a:lnTo>
                  <a:lnTo>
                    <a:pt x="728611" y="129400"/>
                  </a:lnTo>
                  <a:lnTo>
                    <a:pt x="728611" y="85585"/>
                  </a:lnTo>
                  <a:lnTo>
                    <a:pt x="688848" y="63804"/>
                  </a:lnTo>
                  <a:lnTo>
                    <a:pt x="673569" y="62255"/>
                  </a:lnTo>
                  <a:lnTo>
                    <a:pt x="642429" y="68910"/>
                  </a:lnTo>
                  <a:lnTo>
                    <a:pt x="616966" y="87020"/>
                  </a:lnTo>
                  <a:lnTo>
                    <a:pt x="599782" y="113855"/>
                  </a:lnTo>
                  <a:lnTo>
                    <a:pt x="593471" y="146697"/>
                  </a:lnTo>
                  <a:lnTo>
                    <a:pt x="599808" y="179400"/>
                  </a:lnTo>
                  <a:lnTo>
                    <a:pt x="617181" y="205841"/>
                  </a:lnTo>
                  <a:lnTo>
                    <a:pt x="643166" y="223520"/>
                  </a:lnTo>
                  <a:lnTo>
                    <a:pt x="675309" y="229971"/>
                  </a:lnTo>
                  <a:lnTo>
                    <a:pt x="701065" y="226441"/>
                  </a:lnTo>
                  <a:lnTo>
                    <a:pt x="738987" y="199237"/>
                  </a:lnTo>
                  <a:lnTo>
                    <a:pt x="752792" y="168313"/>
                  </a:lnTo>
                  <a:lnTo>
                    <a:pt x="729018" y="168313"/>
                  </a:lnTo>
                  <a:lnTo>
                    <a:pt x="727557" y="172275"/>
                  </a:lnTo>
                  <a:lnTo>
                    <a:pt x="719467" y="187515"/>
                  </a:lnTo>
                  <a:lnTo>
                    <a:pt x="708037" y="198437"/>
                  </a:lnTo>
                  <a:lnTo>
                    <a:pt x="693305" y="205028"/>
                  </a:lnTo>
                  <a:lnTo>
                    <a:pt x="675309" y="207225"/>
                  </a:lnTo>
                  <a:lnTo>
                    <a:pt x="653275" y="203085"/>
                  </a:lnTo>
                  <a:lnTo>
                    <a:pt x="635241" y="191617"/>
                  </a:lnTo>
                  <a:lnTo>
                    <a:pt x="622554" y="174167"/>
                  </a:lnTo>
                  <a:lnTo>
                    <a:pt x="616521" y="152158"/>
                  </a:lnTo>
                  <a:lnTo>
                    <a:pt x="753592" y="152158"/>
                  </a:lnTo>
                  <a:lnTo>
                    <a:pt x="753681" y="146202"/>
                  </a:lnTo>
                  <a:close/>
                </a:path>
                <a:path w="1201420" h="292734">
                  <a:moveTo>
                    <a:pt x="906945" y="131699"/>
                  </a:moveTo>
                  <a:lnTo>
                    <a:pt x="901928" y="103606"/>
                  </a:lnTo>
                  <a:lnTo>
                    <a:pt x="887869" y="81648"/>
                  </a:lnTo>
                  <a:lnTo>
                    <a:pt x="866279" y="67360"/>
                  </a:lnTo>
                  <a:lnTo>
                    <a:pt x="838644" y="62255"/>
                  </a:lnTo>
                  <a:lnTo>
                    <a:pt x="825652" y="63423"/>
                  </a:lnTo>
                  <a:lnTo>
                    <a:pt x="813536" y="66865"/>
                  </a:lnTo>
                  <a:lnTo>
                    <a:pt x="802538" y="72453"/>
                  </a:lnTo>
                  <a:lnTo>
                    <a:pt x="792822" y="80086"/>
                  </a:lnTo>
                  <a:lnTo>
                    <a:pt x="792822" y="66001"/>
                  </a:lnTo>
                  <a:lnTo>
                    <a:pt x="770077" y="66001"/>
                  </a:lnTo>
                  <a:lnTo>
                    <a:pt x="770077" y="226504"/>
                  </a:lnTo>
                  <a:lnTo>
                    <a:pt x="792822" y="226504"/>
                  </a:lnTo>
                  <a:lnTo>
                    <a:pt x="792822" y="131699"/>
                  </a:lnTo>
                  <a:lnTo>
                    <a:pt x="796239" y="113106"/>
                  </a:lnTo>
                  <a:lnTo>
                    <a:pt x="805776" y="98425"/>
                  </a:lnTo>
                  <a:lnTo>
                    <a:pt x="820280" y="88773"/>
                  </a:lnTo>
                  <a:lnTo>
                    <a:pt x="838644" y="85305"/>
                  </a:lnTo>
                  <a:lnTo>
                    <a:pt x="857440" y="88595"/>
                  </a:lnTo>
                  <a:lnTo>
                    <a:pt x="871791" y="97929"/>
                  </a:lnTo>
                  <a:lnTo>
                    <a:pt x="880973" y="112560"/>
                  </a:lnTo>
                  <a:lnTo>
                    <a:pt x="884186" y="131699"/>
                  </a:lnTo>
                  <a:lnTo>
                    <a:pt x="884186" y="147256"/>
                  </a:lnTo>
                  <a:lnTo>
                    <a:pt x="906945" y="147256"/>
                  </a:lnTo>
                  <a:lnTo>
                    <a:pt x="906945" y="131699"/>
                  </a:lnTo>
                  <a:close/>
                </a:path>
                <a:path w="1201420" h="292734">
                  <a:moveTo>
                    <a:pt x="1051280" y="140068"/>
                  </a:moveTo>
                  <a:lnTo>
                    <a:pt x="1028522" y="140068"/>
                  </a:lnTo>
                  <a:lnTo>
                    <a:pt x="1028522" y="164274"/>
                  </a:lnTo>
                  <a:lnTo>
                    <a:pt x="1025372" y="181648"/>
                  </a:lnTo>
                  <a:lnTo>
                    <a:pt x="1016533" y="195224"/>
                  </a:lnTo>
                  <a:lnTo>
                    <a:pt x="1002957" y="204063"/>
                  </a:lnTo>
                  <a:lnTo>
                    <a:pt x="985583" y="207225"/>
                  </a:lnTo>
                  <a:lnTo>
                    <a:pt x="968375" y="204012"/>
                  </a:lnTo>
                  <a:lnTo>
                    <a:pt x="954786" y="195084"/>
                  </a:lnTo>
                  <a:lnTo>
                    <a:pt x="945857" y="181483"/>
                  </a:lnTo>
                  <a:lnTo>
                    <a:pt x="942644" y="164274"/>
                  </a:lnTo>
                  <a:lnTo>
                    <a:pt x="942644" y="88773"/>
                  </a:lnTo>
                  <a:lnTo>
                    <a:pt x="1046086" y="88773"/>
                  </a:lnTo>
                  <a:lnTo>
                    <a:pt x="1046086" y="66001"/>
                  </a:lnTo>
                  <a:lnTo>
                    <a:pt x="942644" y="66001"/>
                  </a:lnTo>
                  <a:lnTo>
                    <a:pt x="942644" y="34302"/>
                  </a:lnTo>
                  <a:lnTo>
                    <a:pt x="919886" y="34302"/>
                  </a:lnTo>
                  <a:lnTo>
                    <a:pt x="919886" y="164274"/>
                  </a:lnTo>
                  <a:lnTo>
                    <a:pt x="924788" y="190601"/>
                  </a:lnTo>
                  <a:lnTo>
                    <a:pt x="938453" y="211391"/>
                  </a:lnTo>
                  <a:lnTo>
                    <a:pt x="959256" y="225056"/>
                  </a:lnTo>
                  <a:lnTo>
                    <a:pt x="985583" y="229971"/>
                  </a:lnTo>
                  <a:lnTo>
                    <a:pt x="1011910" y="225056"/>
                  </a:lnTo>
                  <a:lnTo>
                    <a:pt x="1032700" y="211391"/>
                  </a:lnTo>
                  <a:lnTo>
                    <a:pt x="1046365" y="190601"/>
                  </a:lnTo>
                  <a:lnTo>
                    <a:pt x="1051280" y="164274"/>
                  </a:lnTo>
                  <a:lnTo>
                    <a:pt x="1051280" y="140068"/>
                  </a:lnTo>
                  <a:close/>
                </a:path>
                <a:path w="1201420" h="292734">
                  <a:moveTo>
                    <a:pt x="1201369" y="178104"/>
                  </a:moveTo>
                  <a:lnTo>
                    <a:pt x="1180261" y="143027"/>
                  </a:lnTo>
                  <a:lnTo>
                    <a:pt x="1135367" y="129743"/>
                  </a:lnTo>
                  <a:lnTo>
                    <a:pt x="1113078" y="125704"/>
                  </a:lnTo>
                  <a:lnTo>
                    <a:pt x="1099896" y="121056"/>
                  </a:lnTo>
                  <a:lnTo>
                    <a:pt x="1093571" y="115468"/>
                  </a:lnTo>
                  <a:lnTo>
                    <a:pt x="1091869" y="108559"/>
                  </a:lnTo>
                  <a:lnTo>
                    <a:pt x="1091780" y="103809"/>
                  </a:lnTo>
                  <a:lnTo>
                    <a:pt x="1093647" y="99479"/>
                  </a:lnTo>
                  <a:lnTo>
                    <a:pt x="1131354" y="84442"/>
                  </a:lnTo>
                  <a:lnTo>
                    <a:pt x="1144079" y="85521"/>
                  </a:lnTo>
                  <a:lnTo>
                    <a:pt x="1156779" y="89585"/>
                  </a:lnTo>
                  <a:lnTo>
                    <a:pt x="1167701" y="97866"/>
                  </a:lnTo>
                  <a:lnTo>
                    <a:pt x="1175143" y="111556"/>
                  </a:lnTo>
                  <a:lnTo>
                    <a:pt x="1176451" y="115849"/>
                  </a:lnTo>
                  <a:lnTo>
                    <a:pt x="1199540" y="115849"/>
                  </a:lnTo>
                  <a:lnTo>
                    <a:pt x="1175105" y="74333"/>
                  </a:lnTo>
                  <a:lnTo>
                    <a:pt x="1131074" y="62255"/>
                  </a:lnTo>
                  <a:lnTo>
                    <a:pt x="1104112" y="66268"/>
                  </a:lnTo>
                  <a:lnTo>
                    <a:pt x="1084630" y="76822"/>
                  </a:lnTo>
                  <a:lnTo>
                    <a:pt x="1072807" y="91732"/>
                  </a:lnTo>
                  <a:lnTo>
                    <a:pt x="1068832" y="108775"/>
                  </a:lnTo>
                  <a:lnTo>
                    <a:pt x="1075207" y="129425"/>
                  </a:lnTo>
                  <a:lnTo>
                    <a:pt x="1090587" y="141795"/>
                  </a:lnTo>
                  <a:lnTo>
                    <a:pt x="1110869" y="148488"/>
                  </a:lnTo>
                  <a:lnTo>
                    <a:pt x="1131951" y="152095"/>
                  </a:lnTo>
                  <a:lnTo>
                    <a:pt x="1155166" y="156857"/>
                  </a:lnTo>
                  <a:lnTo>
                    <a:pt x="1169238" y="162991"/>
                  </a:lnTo>
                  <a:lnTo>
                    <a:pt x="1176274" y="170421"/>
                  </a:lnTo>
                  <a:lnTo>
                    <a:pt x="1178356" y="179120"/>
                  </a:lnTo>
                  <a:lnTo>
                    <a:pt x="1178788" y="185102"/>
                  </a:lnTo>
                  <a:lnTo>
                    <a:pt x="1176820" y="190728"/>
                  </a:lnTo>
                  <a:lnTo>
                    <a:pt x="1135684" y="207797"/>
                  </a:lnTo>
                  <a:lnTo>
                    <a:pt x="1121283" y="206717"/>
                  </a:lnTo>
                  <a:lnTo>
                    <a:pt x="1105611" y="202272"/>
                  </a:lnTo>
                  <a:lnTo>
                    <a:pt x="1091958" y="192633"/>
                  </a:lnTo>
                  <a:lnTo>
                    <a:pt x="1083665" y="175971"/>
                  </a:lnTo>
                  <a:lnTo>
                    <a:pt x="1082649" y="171196"/>
                  </a:lnTo>
                  <a:lnTo>
                    <a:pt x="1059980" y="171196"/>
                  </a:lnTo>
                  <a:lnTo>
                    <a:pt x="1084910" y="216242"/>
                  </a:lnTo>
                  <a:lnTo>
                    <a:pt x="1135976" y="229971"/>
                  </a:lnTo>
                  <a:lnTo>
                    <a:pt x="1152067" y="228714"/>
                  </a:lnTo>
                  <a:lnTo>
                    <a:pt x="1189316" y="210820"/>
                  </a:lnTo>
                  <a:lnTo>
                    <a:pt x="1200759" y="187325"/>
                  </a:lnTo>
                  <a:lnTo>
                    <a:pt x="1201369" y="178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72641" y="9198813"/>
              <a:ext cx="0" cy="1217295"/>
            </a:xfrm>
            <a:custGeom>
              <a:avLst/>
              <a:gdLst/>
              <a:ahLst/>
              <a:cxnLst/>
              <a:rect l="l" t="t" r="r" b="b"/>
              <a:pathLst>
                <a:path h="1217295">
                  <a:moveTo>
                    <a:pt x="0" y="0"/>
                  </a:moveTo>
                  <a:lnTo>
                    <a:pt x="0" y="1216774"/>
                  </a:lnTo>
                </a:path>
              </a:pathLst>
            </a:custGeom>
            <a:ln w="214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34388" y="10673314"/>
            <a:ext cx="61944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Fidra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is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Scottish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registered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charity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SCIO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oboto"/>
                <a:cs typeface="Roboto"/>
              </a:rPr>
              <a:t>no.SC043895</a:t>
            </a:r>
            <a:endParaRPr sz="1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785316"/>
              <a:ext cx="20104100" cy="10523855"/>
            </a:xfrm>
            <a:custGeom>
              <a:avLst/>
              <a:gdLst/>
              <a:ahLst/>
              <a:cxnLst/>
              <a:rect l="l" t="t" r="r" b="b"/>
              <a:pathLst>
                <a:path w="20104100" h="10523855">
                  <a:moveTo>
                    <a:pt x="0" y="10523239"/>
                  </a:moveTo>
                  <a:lnTo>
                    <a:pt x="20104099" y="10523239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10523239"/>
                  </a:lnTo>
                  <a:close/>
                </a:path>
              </a:pathLst>
            </a:custGeom>
            <a:solidFill>
              <a:srgbClr val="B6C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785495"/>
            </a:xfrm>
            <a:custGeom>
              <a:avLst/>
              <a:gdLst/>
              <a:ahLst/>
              <a:cxnLst/>
              <a:rect l="l" t="t" r="r" b="b"/>
              <a:pathLst>
                <a:path w="20104100" h="785495">
                  <a:moveTo>
                    <a:pt x="20104099" y="0"/>
                  </a:moveTo>
                  <a:lnTo>
                    <a:pt x="0" y="0"/>
                  </a:lnTo>
                  <a:lnTo>
                    <a:pt x="0" y="785316"/>
                  </a:lnTo>
                  <a:lnTo>
                    <a:pt x="20104099" y="78531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 dirty="0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03176" y="7371556"/>
            <a:ext cx="3901440" cy="3937000"/>
          </a:xfrm>
          <a:custGeom>
            <a:avLst/>
            <a:gdLst/>
            <a:ahLst/>
            <a:cxnLst/>
            <a:rect l="l" t="t" r="r" b="b"/>
            <a:pathLst>
              <a:path w="3901440" h="3937000">
                <a:moveTo>
                  <a:pt x="3462274" y="63500"/>
                </a:moveTo>
                <a:lnTo>
                  <a:pt x="2245394" y="63500"/>
                </a:lnTo>
                <a:lnTo>
                  <a:pt x="1935447" y="152400"/>
                </a:lnTo>
                <a:lnTo>
                  <a:pt x="1892355" y="177800"/>
                </a:lnTo>
                <a:lnTo>
                  <a:pt x="1807123" y="203200"/>
                </a:lnTo>
                <a:lnTo>
                  <a:pt x="1764996" y="228600"/>
                </a:lnTo>
                <a:lnTo>
                  <a:pt x="1681751" y="254000"/>
                </a:lnTo>
                <a:lnTo>
                  <a:pt x="1640645" y="279400"/>
                </a:lnTo>
                <a:lnTo>
                  <a:pt x="1599893" y="292100"/>
                </a:lnTo>
                <a:lnTo>
                  <a:pt x="1519473" y="342900"/>
                </a:lnTo>
                <a:lnTo>
                  <a:pt x="1479818" y="355600"/>
                </a:lnTo>
                <a:lnTo>
                  <a:pt x="1363148" y="431800"/>
                </a:lnTo>
                <a:lnTo>
                  <a:pt x="1287344" y="482600"/>
                </a:lnTo>
                <a:lnTo>
                  <a:pt x="1213178" y="533400"/>
                </a:lnTo>
                <a:lnTo>
                  <a:pt x="1140702" y="584200"/>
                </a:lnTo>
                <a:lnTo>
                  <a:pt x="1069965" y="635000"/>
                </a:lnTo>
                <a:lnTo>
                  <a:pt x="1035265" y="673100"/>
                </a:lnTo>
                <a:lnTo>
                  <a:pt x="1001019" y="698500"/>
                </a:lnTo>
                <a:lnTo>
                  <a:pt x="967233" y="723900"/>
                </a:lnTo>
                <a:lnTo>
                  <a:pt x="933913" y="762000"/>
                </a:lnTo>
                <a:lnTo>
                  <a:pt x="901066" y="787400"/>
                </a:lnTo>
                <a:lnTo>
                  <a:pt x="868697" y="825500"/>
                </a:lnTo>
                <a:lnTo>
                  <a:pt x="836814" y="850900"/>
                </a:lnTo>
                <a:lnTo>
                  <a:pt x="805423" y="889000"/>
                </a:lnTo>
                <a:lnTo>
                  <a:pt x="774529" y="914400"/>
                </a:lnTo>
                <a:lnTo>
                  <a:pt x="744140" y="952500"/>
                </a:lnTo>
                <a:lnTo>
                  <a:pt x="714261" y="977900"/>
                </a:lnTo>
                <a:lnTo>
                  <a:pt x="684899" y="1016000"/>
                </a:lnTo>
                <a:lnTo>
                  <a:pt x="656059" y="1054100"/>
                </a:lnTo>
                <a:lnTo>
                  <a:pt x="627749" y="1092200"/>
                </a:lnTo>
                <a:lnTo>
                  <a:pt x="599975" y="1117600"/>
                </a:lnTo>
                <a:lnTo>
                  <a:pt x="572742" y="1155700"/>
                </a:lnTo>
                <a:lnTo>
                  <a:pt x="546058" y="1193800"/>
                </a:lnTo>
                <a:lnTo>
                  <a:pt x="519928" y="1231900"/>
                </a:lnTo>
                <a:lnTo>
                  <a:pt x="494359" y="1270000"/>
                </a:lnTo>
                <a:lnTo>
                  <a:pt x="469357" y="1308100"/>
                </a:lnTo>
                <a:lnTo>
                  <a:pt x="444928" y="1346200"/>
                </a:lnTo>
                <a:lnTo>
                  <a:pt x="421079" y="1384300"/>
                </a:lnTo>
                <a:lnTo>
                  <a:pt x="397815" y="1422400"/>
                </a:lnTo>
                <a:lnTo>
                  <a:pt x="375144" y="1460500"/>
                </a:lnTo>
                <a:lnTo>
                  <a:pt x="353072" y="1498600"/>
                </a:lnTo>
                <a:lnTo>
                  <a:pt x="331604" y="1549400"/>
                </a:lnTo>
                <a:lnTo>
                  <a:pt x="310747" y="1587500"/>
                </a:lnTo>
                <a:lnTo>
                  <a:pt x="290508" y="1625600"/>
                </a:lnTo>
                <a:lnTo>
                  <a:pt x="270892" y="1663700"/>
                </a:lnTo>
                <a:lnTo>
                  <a:pt x="251906" y="1714500"/>
                </a:lnTo>
                <a:lnTo>
                  <a:pt x="233557" y="1752600"/>
                </a:lnTo>
                <a:lnTo>
                  <a:pt x="215850" y="1790700"/>
                </a:lnTo>
                <a:lnTo>
                  <a:pt x="198792" y="1841500"/>
                </a:lnTo>
                <a:lnTo>
                  <a:pt x="182389" y="1879600"/>
                </a:lnTo>
                <a:lnTo>
                  <a:pt x="166647" y="1917700"/>
                </a:lnTo>
                <a:lnTo>
                  <a:pt x="151573" y="1968500"/>
                </a:lnTo>
                <a:lnTo>
                  <a:pt x="137173" y="2006600"/>
                </a:lnTo>
                <a:lnTo>
                  <a:pt x="123454" y="2057400"/>
                </a:lnTo>
                <a:lnTo>
                  <a:pt x="110421" y="2095500"/>
                </a:lnTo>
                <a:lnTo>
                  <a:pt x="98080" y="2146300"/>
                </a:lnTo>
                <a:lnTo>
                  <a:pt x="86439" y="2184400"/>
                </a:lnTo>
                <a:lnTo>
                  <a:pt x="75504" y="2235200"/>
                </a:lnTo>
                <a:lnTo>
                  <a:pt x="65280" y="2273300"/>
                </a:lnTo>
                <a:lnTo>
                  <a:pt x="55774" y="2324100"/>
                </a:lnTo>
                <a:lnTo>
                  <a:pt x="46992" y="2374900"/>
                </a:lnTo>
                <a:lnTo>
                  <a:pt x="38941" y="2413000"/>
                </a:lnTo>
                <a:lnTo>
                  <a:pt x="31627" y="2463800"/>
                </a:lnTo>
                <a:lnTo>
                  <a:pt x="25057" y="2514600"/>
                </a:lnTo>
                <a:lnTo>
                  <a:pt x="19235" y="2565400"/>
                </a:lnTo>
                <a:lnTo>
                  <a:pt x="14170" y="2603500"/>
                </a:lnTo>
                <a:lnTo>
                  <a:pt x="9866" y="2654300"/>
                </a:lnTo>
                <a:lnTo>
                  <a:pt x="6331" y="2705100"/>
                </a:lnTo>
                <a:lnTo>
                  <a:pt x="3570" y="2755900"/>
                </a:lnTo>
                <a:lnTo>
                  <a:pt x="1591" y="2794000"/>
                </a:lnTo>
                <a:lnTo>
                  <a:pt x="398" y="2844800"/>
                </a:lnTo>
                <a:lnTo>
                  <a:pt x="0" y="2895600"/>
                </a:lnTo>
                <a:lnTo>
                  <a:pt x="398" y="2946400"/>
                </a:lnTo>
                <a:lnTo>
                  <a:pt x="1591" y="2997200"/>
                </a:lnTo>
                <a:lnTo>
                  <a:pt x="3570" y="3048000"/>
                </a:lnTo>
                <a:lnTo>
                  <a:pt x="6331" y="3086100"/>
                </a:lnTo>
                <a:lnTo>
                  <a:pt x="9866" y="3136900"/>
                </a:lnTo>
                <a:lnTo>
                  <a:pt x="14170" y="3187700"/>
                </a:lnTo>
                <a:lnTo>
                  <a:pt x="19235" y="3238500"/>
                </a:lnTo>
                <a:lnTo>
                  <a:pt x="25057" y="3276600"/>
                </a:lnTo>
                <a:lnTo>
                  <a:pt x="31627" y="3327400"/>
                </a:lnTo>
                <a:lnTo>
                  <a:pt x="38941" y="3378200"/>
                </a:lnTo>
                <a:lnTo>
                  <a:pt x="46992" y="3416300"/>
                </a:lnTo>
                <a:lnTo>
                  <a:pt x="55774" y="3467100"/>
                </a:lnTo>
                <a:lnTo>
                  <a:pt x="65280" y="3517900"/>
                </a:lnTo>
                <a:lnTo>
                  <a:pt x="75504" y="3556000"/>
                </a:lnTo>
                <a:lnTo>
                  <a:pt x="86439" y="3606800"/>
                </a:lnTo>
                <a:lnTo>
                  <a:pt x="98080" y="3644900"/>
                </a:lnTo>
                <a:lnTo>
                  <a:pt x="110421" y="3695700"/>
                </a:lnTo>
                <a:lnTo>
                  <a:pt x="123454" y="3733800"/>
                </a:lnTo>
                <a:lnTo>
                  <a:pt x="137173" y="3784600"/>
                </a:lnTo>
                <a:lnTo>
                  <a:pt x="151573" y="3822700"/>
                </a:lnTo>
                <a:lnTo>
                  <a:pt x="166647" y="3873500"/>
                </a:lnTo>
                <a:lnTo>
                  <a:pt x="182389" y="3911600"/>
                </a:lnTo>
                <a:lnTo>
                  <a:pt x="193502" y="3937000"/>
                </a:lnTo>
                <a:lnTo>
                  <a:pt x="440775" y="3937000"/>
                </a:lnTo>
                <a:lnTo>
                  <a:pt x="424962" y="3911600"/>
                </a:lnTo>
                <a:lnTo>
                  <a:pt x="406597" y="3860800"/>
                </a:lnTo>
                <a:lnTo>
                  <a:pt x="389075" y="3810000"/>
                </a:lnTo>
                <a:lnTo>
                  <a:pt x="372406" y="3759200"/>
                </a:lnTo>
                <a:lnTo>
                  <a:pt x="356599" y="3721100"/>
                </a:lnTo>
                <a:lnTo>
                  <a:pt x="341664" y="3670300"/>
                </a:lnTo>
                <a:lnTo>
                  <a:pt x="327610" y="3619500"/>
                </a:lnTo>
                <a:lnTo>
                  <a:pt x="314448" y="3568700"/>
                </a:lnTo>
                <a:lnTo>
                  <a:pt x="302186" y="3517900"/>
                </a:lnTo>
                <a:lnTo>
                  <a:pt x="290835" y="3467100"/>
                </a:lnTo>
                <a:lnTo>
                  <a:pt x="280403" y="3429000"/>
                </a:lnTo>
                <a:lnTo>
                  <a:pt x="270900" y="3378200"/>
                </a:lnTo>
                <a:lnTo>
                  <a:pt x="262336" y="3327400"/>
                </a:lnTo>
                <a:lnTo>
                  <a:pt x="254720" y="3276600"/>
                </a:lnTo>
                <a:lnTo>
                  <a:pt x="248063" y="3225800"/>
                </a:lnTo>
                <a:lnTo>
                  <a:pt x="242372" y="3162300"/>
                </a:lnTo>
                <a:lnTo>
                  <a:pt x="237659" y="3111500"/>
                </a:lnTo>
                <a:lnTo>
                  <a:pt x="233933" y="3060700"/>
                </a:lnTo>
                <a:lnTo>
                  <a:pt x="231202" y="3009900"/>
                </a:lnTo>
                <a:lnTo>
                  <a:pt x="3900922" y="3009900"/>
                </a:lnTo>
                <a:lnTo>
                  <a:pt x="3900922" y="2781300"/>
                </a:lnTo>
                <a:lnTo>
                  <a:pt x="231202" y="2781300"/>
                </a:lnTo>
                <a:lnTo>
                  <a:pt x="233933" y="2730500"/>
                </a:lnTo>
                <a:lnTo>
                  <a:pt x="237659" y="2679700"/>
                </a:lnTo>
                <a:lnTo>
                  <a:pt x="242372" y="2628900"/>
                </a:lnTo>
                <a:lnTo>
                  <a:pt x="248063" y="2578100"/>
                </a:lnTo>
                <a:lnTo>
                  <a:pt x="254720" y="2527300"/>
                </a:lnTo>
                <a:lnTo>
                  <a:pt x="262336" y="2476500"/>
                </a:lnTo>
                <a:lnTo>
                  <a:pt x="270899" y="2425700"/>
                </a:lnTo>
                <a:lnTo>
                  <a:pt x="280402" y="2374900"/>
                </a:lnTo>
                <a:lnTo>
                  <a:pt x="290834" y="2324100"/>
                </a:lnTo>
                <a:lnTo>
                  <a:pt x="302185" y="2273300"/>
                </a:lnTo>
                <a:lnTo>
                  <a:pt x="314447" y="2222500"/>
                </a:lnTo>
                <a:lnTo>
                  <a:pt x="327609" y="2171700"/>
                </a:lnTo>
                <a:lnTo>
                  <a:pt x="341662" y="2120900"/>
                </a:lnTo>
                <a:lnTo>
                  <a:pt x="356597" y="2070100"/>
                </a:lnTo>
                <a:lnTo>
                  <a:pt x="372403" y="2032000"/>
                </a:lnTo>
                <a:lnTo>
                  <a:pt x="389072" y="1981200"/>
                </a:lnTo>
                <a:lnTo>
                  <a:pt x="406594" y="1930400"/>
                </a:lnTo>
                <a:lnTo>
                  <a:pt x="424959" y="1892300"/>
                </a:lnTo>
                <a:lnTo>
                  <a:pt x="444158" y="1841500"/>
                </a:lnTo>
                <a:lnTo>
                  <a:pt x="464181" y="1790700"/>
                </a:lnTo>
                <a:lnTo>
                  <a:pt x="485019" y="1752600"/>
                </a:lnTo>
                <a:lnTo>
                  <a:pt x="506662" y="1701800"/>
                </a:lnTo>
                <a:lnTo>
                  <a:pt x="529100" y="1663700"/>
                </a:lnTo>
                <a:lnTo>
                  <a:pt x="552324" y="1612900"/>
                </a:lnTo>
                <a:lnTo>
                  <a:pt x="576325" y="1574800"/>
                </a:lnTo>
                <a:lnTo>
                  <a:pt x="601093" y="1536700"/>
                </a:lnTo>
                <a:lnTo>
                  <a:pt x="626618" y="1485900"/>
                </a:lnTo>
                <a:lnTo>
                  <a:pt x="652891" y="1447800"/>
                </a:lnTo>
                <a:lnTo>
                  <a:pt x="679902" y="1409700"/>
                </a:lnTo>
                <a:lnTo>
                  <a:pt x="707642" y="1371600"/>
                </a:lnTo>
                <a:lnTo>
                  <a:pt x="736101" y="1320800"/>
                </a:lnTo>
                <a:lnTo>
                  <a:pt x="765269" y="1282700"/>
                </a:lnTo>
                <a:lnTo>
                  <a:pt x="795138" y="1244600"/>
                </a:lnTo>
                <a:lnTo>
                  <a:pt x="825697" y="1206500"/>
                </a:lnTo>
                <a:lnTo>
                  <a:pt x="856937" y="1168400"/>
                </a:lnTo>
                <a:lnTo>
                  <a:pt x="1298545" y="1168400"/>
                </a:lnTo>
                <a:lnTo>
                  <a:pt x="1186638" y="1104900"/>
                </a:lnTo>
                <a:lnTo>
                  <a:pt x="1099515" y="1054100"/>
                </a:lnTo>
                <a:lnTo>
                  <a:pt x="1014550" y="1003300"/>
                </a:lnTo>
                <a:lnTo>
                  <a:pt x="1049685" y="965200"/>
                </a:lnTo>
                <a:lnTo>
                  <a:pt x="1085442" y="927100"/>
                </a:lnTo>
                <a:lnTo>
                  <a:pt x="1121809" y="901700"/>
                </a:lnTo>
                <a:lnTo>
                  <a:pt x="1158778" y="863600"/>
                </a:lnTo>
                <a:lnTo>
                  <a:pt x="1196340" y="838200"/>
                </a:lnTo>
                <a:lnTo>
                  <a:pt x="1234483" y="800100"/>
                </a:lnTo>
                <a:lnTo>
                  <a:pt x="1312481" y="749300"/>
                </a:lnTo>
                <a:lnTo>
                  <a:pt x="1352315" y="711200"/>
                </a:lnTo>
                <a:lnTo>
                  <a:pt x="1433606" y="660400"/>
                </a:lnTo>
                <a:lnTo>
                  <a:pt x="1516998" y="609600"/>
                </a:lnTo>
                <a:lnTo>
                  <a:pt x="1602413" y="558800"/>
                </a:lnTo>
                <a:lnTo>
                  <a:pt x="1689776" y="508000"/>
                </a:lnTo>
                <a:lnTo>
                  <a:pt x="1734164" y="495300"/>
                </a:lnTo>
                <a:lnTo>
                  <a:pt x="1824304" y="444500"/>
                </a:lnTo>
                <a:lnTo>
                  <a:pt x="1870038" y="431800"/>
                </a:lnTo>
                <a:lnTo>
                  <a:pt x="1916200" y="406400"/>
                </a:lnTo>
                <a:lnTo>
                  <a:pt x="2009776" y="381000"/>
                </a:lnTo>
                <a:lnTo>
                  <a:pt x="2057170" y="355600"/>
                </a:lnTo>
                <a:lnTo>
                  <a:pt x="2349410" y="279400"/>
                </a:lnTo>
                <a:lnTo>
                  <a:pt x="2399340" y="279400"/>
                </a:lnTo>
                <a:lnTo>
                  <a:pt x="2449595" y="266700"/>
                </a:lnTo>
                <a:lnTo>
                  <a:pt x="3900922" y="266700"/>
                </a:lnTo>
                <a:lnTo>
                  <a:pt x="3900922" y="203200"/>
                </a:lnTo>
                <a:lnTo>
                  <a:pt x="3815314" y="177800"/>
                </a:lnTo>
                <a:lnTo>
                  <a:pt x="3772222" y="152400"/>
                </a:lnTo>
                <a:lnTo>
                  <a:pt x="3462274" y="63500"/>
                </a:lnTo>
                <a:close/>
              </a:path>
              <a:path w="3901440" h="3937000">
                <a:moveTo>
                  <a:pt x="1458500" y="3009900"/>
                </a:moveTo>
                <a:lnTo>
                  <a:pt x="1230025" y="3009900"/>
                </a:lnTo>
                <a:lnTo>
                  <a:pt x="1232013" y="3060700"/>
                </a:lnTo>
                <a:lnTo>
                  <a:pt x="1234711" y="3111500"/>
                </a:lnTo>
                <a:lnTo>
                  <a:pt x="1238117" y="3162300"/>
                </a:lnTo>
                <a:lnTo>
                  <a:pt x="1242228" y="3213100"/>
                </a:lnTo>
                <a:lnTo>
                  <a:pt x="1247042" y="3263900"/>
                </a:lnTo>
                <a:lnTo>
                  <a:pt x="1252555" y="3314700"/>
                </a:lnTo>
                <a:lnTo>
                  <a:pt x="1258766" y="3365500"/>
                </a:lnTo>
                <a:lnTo>
                  <a:pt x="1265671" y="3416300"/>
                </a:lnTo>
                <a:lnTo>
                  <a:pt x="1273268" y="3467100"/>
                </a:lnTo>
                <a:lnTo>
                  <a:pt x="1281555" y="3517900"/>
                </a:lnTo>
                <a:lnTo>
                  <a:pt x="1290529" y="3568700"/>
                </a:lnTo>
                <a:lnTo>
                  <a:pt x="1300188" y="3606800"/>
                </a:lnTo>
                <a:lnTo>
                  <a:pt x="1310528" y="3657600"/>
                </a:lnTo>
                <a:lnTo>
                  <a:pt x="1321548" y="3708400"/>
                </a:lnTo>
                <a:lnTo>
                  <a:pt x="1333244" y="3759200"/>
                </a:lnTo>
                <a:lnTo>
                  <a:pt x="1345615" y="3810000"/>
                </a:lnTo>
                <a:lnTo>
                  <a:pt x="1358657" y="3860800"/>
                </a:lnTo>
                <a:lnTo>
                  <a:pt x="1372368" y="3898900"/>
                </a:lnTo>
                <a:lnTo>
                  <a:pt x="1384286" y="3937000"/>
                </a:lnTo>
                <a:lnTo>
                  <a:pt x="1624099" y="3937000"/>
                </a:lnTo>
                <a:lnTo>
                  <a:pt x="1615519" y="3911600"/>
                </a:lnTo>
                <a:lnTo>
                  <a:pt x="1600379" y="3873500"/>
                </a:lnTo>
                <a:lnTo>
                  <a:pt x="1585978" y="3822700"/>
                </a:lnTo>
                <a:lnTo>
                  <a:pt x="1572318" y="3771900"/>
                </a:lnTo>
                <a:lnTo>
                  <a:pt x="1559404" y="3721100"/>
                </a:lnTo>
                <a:lnTo>
                  <a:pt x="1547238" y="3670300"/>
                </a:lnTo>
                <a:lnTo>
                  <a:pt x="1535823" y="3619500"/>
                </a:lnTo>
                <a:lnTo>
                  <a:pt x="1525162" y="3568700"/>
                </a:lnTo>
                <a:lnTo>
                  <a:pt x="1515258" y="3517900"/>
                </a:lnTo>
                <a:lnTo>
                  <a:pt x="1506114" y="3467100"/>
                </a:lnTo>
                <a:lnTo>
                  <a:pt x="1497732" y="3416300"/>
                </a:lnTo>
                <a:lnTo>
                  <a:pt x="1490116" y="3365500"/>
                </a:lnTo>
                <a:lnTo>
                  <a:pt x="1483270" y="3314700"/>
                </a:lnTo>
                <a:lnTo>
                  <a:pt x="1477195" y="3263900"/>
                </a:lnTo>
                <a:lnTo>
                  <a:pt x="1471894" y="3213100"/>
                </a:lnTo>
                <a:lnTo>
                  <a:pt x="1467372" y="3162300"/>
                </a:lnTo>
                <a:lnTo>
                  <a:pt x="1463630" y="3111500"/>
                </a:lnTo>
                <a:lnTo>
                  <a:pt x="1460671" y="3060700"/>
                </a:lnTo>
                <a:lnTo>
                  <a:pt x="1458500" y="3009900"/>
                </a:lnTo>
                <a:close/>
              </a:path>
              <a:path w="3901440" h="3937000">
                <a:moveTo>
                  <a:pt x="2967988" y="3009900"/>
                </a:moveTo>
                <a:lnTo>
                  <a:pt x="2739680" y="3009900"/>
                </a:lnTo>
                <a:lnTo>
                  <a:pt x="2739680" y="3937000"/>
                </a:lnTo>
                <a:lnTo>
                  <a:pt x="2967988" y="3937000"/>
                </a:lnTo>
                <a:lnTo>
                  <a:pt x="2967988" y="3009900"/>
                </a:lnTo>
                <a:close/>
              </a:path>
              <a:path w="3901440" h="3937000">
                <a:moveTo>
                  <a:pt x="1298545" y="1168400"/>
                </a:moveTo>
                <a:lnTo>
                  <a:pt x="856937" y="1168400"/>
                </a:lnTo>
                <a:lnTo>
                  <a:pt x="897099" y="1193800"/>
                </a:lnTo>
                <a:lnTo>
                  <a:pt x="978820" y="1244600"/>
                </a:lnTo>
                <a:lnTo>
                  <a:pt x="1104807" y="1320800"/>
                </a:lnTo>
                <a:lnTo>
                  <a:pt x="1234740" y="1397000"/>
                </a:lnTo>
                <a:lnTo>
                  <a:pt x="1278901" y="1409700"/>
                </a:lnTo>
                <a:lnTo>
                  <a:pt x="1368464" y="1460500"/>
                </a:lnTo>
                <a:lnTo>
                  <a:pt x="1413854" y="1473200"/>
                </a:lnTo>
                <a:lnTo>
                  <a:pt x="1459642" y="1498600"/>
                </a:lnTo>
                <a:lnTo>
                  <a:pt x="1505823" y="1511300"/>
                </a:lnTo>
                <a:lnTo>
                  <a:pt x="1486852" y="1562100"/>
                </a:lnTo>
                <a:lnTo>
                  <a:pt x="1468530" y="1612900"/>
                </a:lnTo>
                <a:lnTo>
                  <a:pt x="1450859" y="1651000"/>
                </a:lnTo>
                <a:lnTo>
                  <a:pt x="1433842" y="1701800"/>
                </a:lnTo>
                <a:lnTo>
                  <a:pt x="1417481" y="1752600"/>
                </a:lnTo>
                <a:lnTo>
                  <a:pt x="1401778" y="1790700"/>
                </a:lnTo>
                <a:lnTo>
                  <a:pt x="1386737" y="1841500"/>
                </a:lnTo>
                <a:lnTo>
                  <a:pt x="1372360" y="1892300"/>
                </a:lnTo>
                <a:lnTo>
                  <a:pt x="1358650" y="1930400"/>
                </a:lnTo>
                <a:lnTo>
                  <a:pt x="1345608" y="1981200"/>
                </a:lnTo>
                <a:lnTo>
                  <a:pt x="1333238" y="2032000"/>
                </a:lnTo>
                <a:lnTo>
                  <a:pt x="1321542" y="2082800"/>
                </a:lnTo>
                <a:lnTo>
                  <a:pt x="1310523" y="2133600"/>
                </a:lnTo>
                <a:lnTo>
                  <a:pt x="1300183" y="2184400"/>
                </a:lnTo>
                <a:lnTo>
                  <a:pt x="1290525" y="2235200"/>
                </a:lnTo>
                <a:lnTo>
                  <a:pt x="1281552" y="2273300"/>
                </a:lnTo>
                <a:lnTo>
                  <a:pt x="1273265" y="2324100"/>
                </a:lnTo>
                <a:lnTo>
                  <a:pt x="1265668" y="2374900"/>
                </a:lnTo>
                <a:lnTo>
                  <a:pt x="1258764" y="2425700"/>
                </a:lnTo>
                <a:lnTo>
                  <a:pt x="1252554" y="2476500"/>
                </a:lnTo>
                <a:lnTo>
                  <a:pt x="1247041" y="2527300"/>
                </a:lnTo>
                <a:lnTo>
                  <a:pt x="1242228" y="2578100"/>
                </a:lnTo>
                <a:lnTo>
                  <a:pt x="1238117" y="2628900"/>
                </a:lnTo>
                <a:lnTo>
                  <a:pt x="1234711" y="2679700"/>
                </a:lnTo>
                <a:lnTo>
                  <a:pt x="1232013" y="2730500"/>
                </a:lnTo>
                <a:lnTo>
                  <a:pt x="1230025" y="2781300"/>
                </a:lnTo>
                <a:lnTo>
                  <a:pt x="1458500" y="2781300"/>
                </a:lnTo>
                <a:lnTo>
                  <a:pt x="1460671" y="2730500"/>
                </a:lnTo>
                <a:lnTo>
                  <a:pt x="1463629" y="2679700"/>
                </a:lnTo>
                <a:lnTo>
                  <a:pt x="1467371" y="2628900"/>
                </a:lnTo>
                <a:lnTo>
                  <a:pt x="1471894" y="2578100"/>
                </a:lnTo>
                <a:lnTo>
                  <a:pt x="1477194" y="2527300"/>
                </a:lnTo>
                <a:lnTo>
                  <a:pt x="1483268" y="2476500"/>
                </a:lnTo>
                <a:lnTo>
                  <a:pt x="1490115" y="2425700"/>
                </a:lnTo>
                <a:lnTo>
                  <a:pt x="1497730" y="2374900"/>
                </a:lnTo>
                <a:lnTo>
                  <a:pt x="1506111" y="2324100"/>
                </a:lnTo>
                <a:lnTo>
                  <a:pt x="1515255" y="2273300"/>
                </a:lnTo>
                <a:lnTo>
                  <a:pt x="1525159" y="2222500"/>
                </a:lnTo>
                <a:lnTo>
                  <a:pt x="1535820" y="2171700"/>
                </a:lnTo>
                <a:lnTo>
                  <a:pt x="1547235" y="2120900"/>
                </a:lnTo>
                <a:lnTo>
                  <a:pt x="1559401" y="2070100"/>
                </a:lnTo>
                <a:lnTo>
                  <a:pt x="1572315" y="2019300"/>
                </a:lnTo>
                <a:lnTo>
                  <a:pt x="1585974" y="1968500"/>
                </a:lnTo>
                <a:lnTo>
                  <a:pt x="1600376" y="1917700"/>
                </a:lnTo>
                <a:lnTo>
                  <a:pt x="1615517" y="1879600"/>
                </a:lnTo>
                <a:lnTo>
                  <a:pt x="1631394" y="1828800"/>
                </a:lnTo>
                <a:lnTo>
                  <a:pt x="1648005" y="1778000"/>
                </a:lnTo>
                <a:lnTo>
                  <a:pt x="1665346" y="1727200"/>
                </a:lnTo>
                <a:lnTo>
                  <a:pt x="1683414" y="1689100"/>
                </a:lnTo>
                <a:lnTo>
                  <a:pt x="1702207" y="1638300"/>
                </a:lnTo>
                <a:lnTo>
                  <a:pt x="1721722" y="1587500"/>
                </a:lnTo>
                <a:lnTo>
                  <a:pt x="3900922" y="1587500"/>
                </a:lnTo>
                <a:lnTo>
                  <a:pt x="3900922" y="1536700"/>
                </a:lnTo>
                <a:lnTo>
                  <a:pt x="2687075" y="1536700"/>
                </a:lnTo>
                <a:lnTo>
                  <a:pt x="2634632" y="1524000"/>
                </a:lnTo>
                <a:lnTo>
                  <a:pt x="2530251" y="1524000"/>
                </a:lnTo>
                <a:lnTo>
                  <a:pt x="2478326" y="1511300"/>
                </a:lnTo>
                <a:lnTo>
                  <a:pt x="2426585" y="1511300"/>
                </a:lnTo>
                <a:lnTo>
                  <a:pt x="2375033" y="1498600"/>
                </a:lnTo>
                <a:lnTo>
                  <a:pt x="2323676" y="1498600"/>
                </a:lnTo>
                <a:lnTo>
                  <a:pt x="2272519" y="1485900"/>
                </a:lnTo>
                <a:lnTo>
                  <a:pt x="2221569" y="1485900"/>
                </a:lnTo>
                <a:lnTo>
                  <a:pt x="1822054" y="1384300"/>
                </a:lnTo>
                <a:lnTo>
                  <a:pt x="1846359" y="1333500"/>
                </a:lnTo>
                <a:lnTo>
                  <a:pt x="1863042" y="1308100"/>
                </a:lnTo>
                <a:lnTo>
                  <a:pt x="1603746" y="1308100"/>
                </a:lnTo>
                <a:lnTo>
                  <a:pt x="1555478" y="1282700"/>
                </a:lnTo>
                <a:lnTo>
                  <a:pt x="1507672" y="1270000"/>
                </a:lnTo>
                <a:lnTo>
                  <a:pt x="1413481" y="1219200"/>
                </a:lnTo>
                <a:lnTo>
                  <a:pt x="1367110" y="1206500"/>
                </a:lnTo>
                <a:lnTo>
                  <a:pt x="1298545" y="1168400"/>
                </a:lnTo>
                <a:close/>
              </a:path>
              <a:path w="3901440" h="3937000">
                <a:moveTo>
                  <a:pt x="2967988" y="1765300"/>
                </a:moveTo>
                <a:lnTo>
                  <a:pt x="2739680" y="1765300"/>
                </a:lnTo>
                <a:lnTo>
                  <a:pt x="2739680" y="2781300"/>
                </a:lnTo>
                <a:lnTo>
                  <a:pt x="2967988" y="2781300"/>
                </a:lnTo>
                <a:lnTo>
                  <a:pt x="2967988" y="1765300"/>
                </a:lnTo>
                <a:close/>
              </a:path>
              <a:path w="3901440" h="3937000">
                <a:moveTo>
                  <a:pt x="3125251" y="1752600"/>
                </a:moveTo>
                <a:lnTo>
                  <a:pt x="2582415" y="1752600"/>
                </a:lnTo>
                <a:lnTo>
                  <a:pt x="2634686" y="1765300"/>
                </a:lnTo>
                <a:lnTo>
                  <a:pt x="3072981" y="1765300"/>
                </a:lnTo>
                <a:lnTo>
                  <a:pt x="3125251" y="1752600"/>
                </a:lnTo>
                <a:close/>
              </a:path>
              <a:path w="3901440" h="3937000">
                <a:moveTo>
                  <a:pt x="3281099" y="1739900"/>
                </a:moveTo>
                <a:lnTo>
                  <a:pt x="2426566" y="1739900"/>
                </a:lnTo>
                <a:lnTo>
                  <a:pt x="2478350" y="1752600"/>
                </a:lnTo>
                <a:lnTo>
                  <a:pt x="3229315" y="1752600"/>
                </a:lnTo>
                <a:lnTo>
                  <a:pt x="3281099" y="1739900"/>
                </a:lnTo>
                <a:close/>
              </a:path>
              <a:path w="3901440" h="3937000">
                <a:moveTo>
                  <a:pt x="3384149" y="1727200"/>
                </a:moveTo>
                <a:lnTo>
                  <a:pt x="2323516" y="1727200"/>
                </a:lnTo>
                <a:lnTo>
                  <a:pt x="2374953" y="1739900"/>
                </a:lnTo>
                <a:lnTo>
                  <a:pt x="3332712" y="1739900"/>
                </a:lnTo>
                <a:lnTo>
                  <a:pt x="3384149" y="1727200"/>
                </a:lnTo>
                <a:close/>
              </a:path>
              <a:path w="3901440" h="3937000">
                <a:moveTo>
                  <a:pt x="3537356" y="1701800"/>
                </a:moveTo>
                <a:lnTo>
                  <a:pt x="2170309" y="1701800"/>
                </a:lnTo>
                <a:lnTo>
                  <a:pt x="2272260" y="1727200"/>
                </a:lnTo>
                <a:lnTo>
                  <a:pt x="3435405" y="1727200"/>
                </a:lnTo>
                <a:lnTo>
                  <a:pt x="3537356" y="1701800"/>
                </a:lnTo>
                <a:close/>
              </a:path>
              <a:path w="3901440" h="3937000">
                <a:moveTo>
                  <a:pt x="3900922" y="1587500"/>
                </a:moveTo>
                <a:lnTo>
                  <a:pt x="1721722" y="1587500"/>
                </a:lnTo>
                <a:lnTo>
                  <a:pt x="1770679" y="1612900"/>
                </a:lnTo>
                <a:lnTo>
                  <a:pt x="2119623" y="1701800"/>
                </a:lnTo>
                <a:lnTo>
                  <a:pt x="3588041" y="1701800"/>
                </a:lnTo>
                <a:lnTo>
                  <a:pt x="3887799" y="1625600"/>
                </a:lnTo>
                <a:lnTo>
                  <a:pt x="3900922" y="1612900"/>
                </a:lnTo>
                <a:lnTo>
                  <a:pt x="3900922" y="1587500"/>
                </a:lnTo>
                <a:close/>
              </a:path>
              <a:path w="3901440" h="3937000">
                <a:moveTo>
                  <a:pt x="2967988" y="342900"/>
                </a:moveTo>
                <a:lnTo>
                  <a:pt x="2739680" y="342900"/>
                </a:lnTo>
                <a:lnTo>
                  <a:pt x="2739680" y="1536700"/>
                </a:lnTo>
                <a:lnTo>
                  <a:pt x="2967988" y="1536700"/>
                </a:lnTo>
                <a:lnTo>
                  <a:pt x="2967988" y="342900"/>
                </a:lnTo>
                <a:close/>
              </a:path>
              <a:path w="3901440" h="3937000">
                <a:moveTo>
                  <a:pt x="3354651" y="342900"/>
                </a:moveTo>
                <a:lnTo>
                  <a:pt x="2967988" y="342900"/>
                </a:lnTo>
                <a:lnTo>
                  <a:pt x="3007973" y="368300"/>
                </a:lnTo>
                <a:lnTo>
                  <a:pt x="3086609" y="419100"/>
                </a:lnTo>
                <a:lnTo>
                  <a:pt x="3125238" y="457200"/>
                </a:lnTo>
                <a:lnTo>
                  <a:pt x="3163392" y="482600"/>
                </a:lnTo>
                <a:lnTo>
                  <a:pt x="3201062" y="520700"/>
                </a:lnTo>
                <a:lnTo>
                  <a:pt x="3238237" y="546100"/>
                </a:lnTo>
                <a:lnTo>
                  <a:pt x="3274907" y="584200"/>
                </a:lnTo>
                <a:lnTo>
                  <a:pt x="3311059" y="622300"/>
                </a:lnTo>
                <a:lnTo>
                  <a:pt x="3346684" y="647700"/>
                </a:lnTo>
                <a:lnTo>
                  <a:pt x="3381772" y="685800"/>
                </a:lnTo>
                <a:lnTo>
                  <a:pt x="3416311" y="723900"/>
                </a:lnTo>
                <a:lnTo>
                  <a:pt x="3450290" y="762000"/>
                </a:lnTo>
                <a:lnTo>
                  <a:pt x="3483700" y="800100"/>
                </a:lnTo>
                <a:lnTo>
                  <a:pt x="3516529" y="838200"/>
                </a:lnTo>
                <a:lnTo>
                  <a:pt x="3548766" y="876300"/>
                </a:lnTo>
                <a:lnTo>
                  <a:pt x="3580402" y="914400"/>
                </a:lnTo>
                <a:lnTo>
                  <a:pt x="3611425" y="952500"/>
                </a:lnTo>
                <a:lnTo>
                  <a:pt x="3641824" y="990600"/>
                </a:lnTo>
                <a:lnTo>
                  <a:pt x="3671589" y="1028700"/>
                </a:lnTo>
                <a:lnTo>
                  <a:pt x="3700710" y="1079500"/>
                </a:lnTo>
                <a:lnTo>
                  <a:pt x="3729175" y="1117600"/>
                </a:lnTo>
                <a:lnTo>
                  <a:pt x="3756974" y="1155700"/>
                </a:lnTo>
                <a:lnTo>
                  <a:pt x="3784096" y="1206500"/>
                </a:lnTo>
                <a:lnTo>
                  <a:pt x="3810531" y="1244600"/>
                </a:lnTo>
                <a:lnTo>
                  <a:pt x="3836268" y="1295400"/>
                </a:lnTo>
                <a:lnTo>
                  <a:pt x="3861296" y="1333500"/>
                </a:lnTo>
                <a:lnTo>
                  <a:pt x="3885604" y="1384300"/>
                </a:lnTo>
                <a:lnTo>
                  <a:pt x="3486091" y="1485900"/>
                </a:lnTo>
                <a:lnTo>
                  <a:pt x="3435142" y="1485900"/>
                </a:lnTo>
                <a:lnTo>
                  <a:pt x="3383986" y="1498600"/>
                </a:lnTo>
                <a:lnTo>
                  <a:pt x="3332630" y="1498600"/>
                </a:lnTo>
                <a:lnTo>
                  <a:pt x="3281078" y="1511300"/>
                </a:lnTo>
                <a:lnTo>
                  <a:pt x="3229338" y="1511300"/>
                </a:lnTo>
                <a:lnTo>
                  <a:pt x="3177413" y="1524000"/>
                </a:lnTo>
                <a:lnTo>
                  <a:pt x="3073035" y="1524000"/>
                </a:lnTo>
                <a:lnTo>
                  <a:pt x="3020592" y="1536700"/>
                </a:lnTo>
                <a:lnTo>
                  <a:pt x="3900922" y="1536700"/>
                </a:lnTo>
                <a:lnTo>
                  <a:pt x="3900922" y="965200"/>
                </a:lnTo>
                <a:lnTo>
                  <a:pt x="3896731" y="952500"/>
                </a:lnTo>
                <a:lnTo>
                  <a:pt x="3868151" y="914400"/>
                </a:lnTo>
                <a:lnTo>
                  <a:pt x="3838996" y="876300"/>
                </a:lnTo>
                <a:lnTo>
                  <a:pt x="3809269" y="825500"/>
                </a:lnTo>
                <a:lnTo>
                  <a:pt x="3778976" y="787400"/>
                </a:lnTo>
                <a:lnTo>
                  <a:pt x="3748123" y="749300"/>
                </a:lnTo>
                <a:lnTo>
                  <a:pt x="3716715" y="711200"/>
                </a:lnTo>
                <a:lnTo>
                  <a:pt x="3684756" y="673100"/>
                </a:lnTo>
                <a:lnTo>
                  <a:pt x="3652252" y="635000"/>
                </a:lnTo>
                <a:lnTo>
                  <a:pt x="3619209" y="596900"/>
                </a:lnTo>
                <a:lnTo>
                  <a:pt x="3585631" y="558800"/>
                </a:lnTo>
                <a:lnTo>
                  <a:pt x="3551524" y="533400"/>
                </a:lnTo>
                <a:lnTo>
                  <a:pt x="3516894" y="495300"/>
                </a:lnTo>
                <a:lnTo>
                  <a:pt x="3481744" y="457200"/>
                </a:lnTo>
                <a:lnTo>
                  <a:pt x="3446081" y="431800"/>
                </a:lnTo>
                <a:lnTo>
                  <a:pt x="3409911" y="393700"/>
                </a:lnTo>
                <a:lnTo>
                  <a:pt x="3373237" y="355600"/>
                </a:lnTo>
                <a:lnTo>
                  <a:pt x="3354651" y="342900"/>
                </a:lnTo>
                <a:close/>
              </a:path>
              <a:path w="3901440" h="3937000">
                <a:moveTo>
                  <a:pt x="3260251" y="266700"/>
                </a:moveTo>
                <a:lnTo>
                  <a:pt x="2449595" y="266700"/>
                </a:lnTo>
                <a:lnTo>
                  <a:pt x="2411522" y="292100"/>
                </a:lnTo>
                <a:lnTo>
                  <a:pt x="2373892" y="330200"/>
                </a:lnTo>
                <a:lnTo>
                  <a:pt x="2336715" y="355600"/>
                </a:lnTo>
                <a:lnTo>
                  <a:pt x="2299999" y="393700"/>
                </a:lnTo>
                <a:lnTo>
                  <a:pt x="2263753" y="431800"/>
                </a:lnTo>
                <a:lnTo>
                  <a:pt x="2227987" y="457200"/>
                </a:lnTo>
                <a:lnTo>
                  <a:pt x="2192709" y="495300"/>
                </a:lnTo>
                <a:lnTo>
                  <a:pt x="2157929" y="533400"/>
                </a:lnTo>
                <a:lnTo>
                  <a:pt x="2123656" y="571500"/>
                </a:lnTo>
                <a:lnTo>
                  <a:pt x="2089899" y="596900"/>
                </a:lnTo>
                <a:lnTo>
                  <a:pt x="2056666" y="635000"/>
                </a:lnTo>
                <a:lnTo>
                  <a:pt x="2023968" y="673100"/>
                </a:lnTo>
                <a:lnTo>
                  <a:pt x="1991812" y="711200"/>
                </a:lnTo>
                <a:lnTo>
                  <a:pt x="1960209" y="749300"/>
                </a:lnTo>
                <a:lnTo>
                  <a:pt x="1929167" y="787400"/>
                </a:lnTo>
                <a:lnTo>
                  <a:pt x="1898696" y="838200"/>
                </a:lnTo>
                <a:lnTo>
                  <a:pt x="1868803" y="876300"/>
                </a:lnTo>
                <a:lnTo>
                  <a:pt x="1839500" y="914400"/>
                </a:lnTo>
                <a:lnTo>
                  <a:pt x="1810793" y="952500"/>
                </a:lnTo>
                <a:lnTo>
                  <a:pt x="1782694" y="1003300"/>
                </a:lnTo>
                <a:lnTo>
                  <a:pt x="1755210" y="1041400"/>
                </a:lnTo>
                <a:lnTo>
                  <a:pt x="1728351" y="1079500"/>
                </a:lnTo>
                <a:lnTo>
                  <a:pt x="1702126" y="1130300"/>
                </a:lnTo>
                <a:lnTo>
                  <a:pt x="1676544" y="1168400"/>
                </a:lnTo>
                <a:lnTo>
                  <a:pt x="1651614" y="1219200"/>
                </a:lnTo>
                <a:lnTo>
                  <a:pt x="1627345" y="1257300"/>
                </a:lnTo>
                <a:lnTo>
                  <a:pt x="1603746" y="1308100"/>
                </a:lnTo>
                <a:lnTo>
                  <a:pt x="1863042" y="1308100"/>
                </a:lnTo>
                <a:lnTo>
                  <a:pt x="1871384" y="1295400"/>
                </a:lnTo>
                <a:lnTo>
                  <a:pt x="1897118" y="1244600"/>
                </a:lnTo>
                <a:lnTo>
                  <a:pt x="1923550" y="1206500"/>
                </a:lnTo>
                <a:lnTo>
                  <a:pt x="1950670" y="1155700"/>
                </a:lnTo>
                <a:lnTo>
                  <a:pt x="1978467" y="1117600"/>
                </a:lnTo>
                <a:lnTo>
                  <a:pt x="2006931" y="1079500"/>
                </a:lnTo>
                <a:lnTo>
                  <a:pt x="2036050" y="1028700"/>
                </a:lnTo>
                <a:lnTo>
                  <a:pt x="2065815" y="990600"/>
                </a:lnTo>
                <a:lnTo>
                  <a:pt x="2096213" y="952500"/>
                </a:lnTo>
                <a:lnTo>
                  <a:pt x="2127236" y="914400"/>
                </a:lnTo>
                <a:lnTo>
                  <a:pt x="2158871" y="876300"/>
                </a:lnTo>
                <a:lnTo>
                  <a:pt x="2191108" y="838200"/>
                </a:lnTo>
                <a:lnTo>
                  <a:pt x="2223938" y="800100"/>
                </a:lnTo>
                <a:lnTo>
                  <a:pt x="2257348" y="762000"/>
                </a:lnTo>
                <a:lnTo>
                  <a:pt x="2291328" y="723900"/>
                </a:lnTo>
                <a:lnTo>
                  <a:pt x="2325868" y="685800"/>
                </a:lnTo>
                <a:lnTo>
                  <a:pt x="2360957" y="647700"/>
                </a:lnTo>
                <a:lnTo>
                  <a:pt x="2396584" y="622300"/>
                </a:lnTo>
                <a:lnTo>
                  <a:pt x="2432738" y="584200"/>
                </a:lnTo>
                <a:lnTo>
                  <a:pt x="2469409" y="546100"/>
                </a:lnTo>
                <a:lnTo>
                  <a:pt x="2506586" y="520700"/>
                </a:lnTo>
                <a:lnTo>
                  <a:pt x="2544259" y="482600"/>
                </a:lnTo>
                <a:lnTo>
                  <a:pt x="2582417" y="457200"/>
                </a:lnTo>
                <a:lnTo>
                  <a:pt x="2621048" y="419100"/>
                </a:lnTo>
                <a:lnTo>
                  <a:pt x="2699691" y="368300"/>
                </a:lnTo>
                <a:lnTo>
                  <a:pt x="2739680" y="342900"/>
                </a:lnTo>
                <a:lnTo>
                  <a:pt x="3354651" y="342900"/>
                </a:lnTo>
                <a:lnTo>
                  <a:pt x="3336066" y="330200"/>
                </a:lnTo>
                <a:lnTo>
                  <a:pt x="3298402" y="292100"/>
                </a:lnTo>
                <a:lnTo>
                  <a:pt x="3260251" y="266700"/>
                </a:lnTo>
                <a:close/>
              </a:path>
              <a:path w="3901440" h="3937000">
                <a:moveTo>
                  <a:pt x="3900922" y="266700"/>
                </a:moveTo>
                <a:lnTo>
                  <a:pt x="3260251" y="266700"/>
                </a:lnTo>
                <a:lnTo>
                  <a:pt x="3310425" y="279400"/>
                </a:lnTo>
                <a:lnTo>
                  <a:pt x="3360276" y="279400"/>
                </a:lnTo>
                <a:lnTo>
                  <a:pt x="3652052" y="355600"/>
                </a:lnTo>
                <a:lnTo>
                  <a:pt x="3699371" y="381000"/>
                </a:lnTo>
                <a:lnTo>
                  <a:pt x="3792799" y="406400"/>
                </a:lnTo>
                <a:lnTo>
                  <a:pt x="3838890" y="431800"/>
                </a:lnTo>
                <a:lnTo>
                  <a:pt x="3884552" y="444500"/>
                </a:lnTo>
                <a:lnTo>
                  <a:pt x="3900922" y="457200"/>
                </a:lnTo>
                <a:lnTo>
                  <a:pt x="3900922" y="266700"/>
                </a:lnTo>
                <a:close/>
              </a:path>
              <a:path w="3901440" h="3937000">
                <a:moveTo>
                  <a:pt x="3325338" y="38100"/>
                </a:moveTo>
                <a:lnTo>
                  <a:pt x="2382331" y="38100"/>
                </a:lnTo>
                <a:lnTo>
                  <a:pt x="2290783" y="63500"/>
                </a:lnTo>
                <a:lnTo>
                  <a:pt x="3416885" y="63500"/>
                </a:lnTo>
                <a:lnTo>
                  <a:pt x="3325338" y="38100"/>
                </a:lnTo>
                <a:close/>
              </a:path>
              <a:path w="3901440" h="3937000">
                <a:moveTo>
                  <a:pt x="3232805" y="25400"/>
                </a:moveTo>
                <a:lnTo>
                  <a:pt x="2474863" y="25400"/>
                </a:lnTo>
                <a:lnTo>
                  <a:pt x="2428477" y="38100"/>
                </a:lnTo>
                <a:lnTo>
                  <a:pt x="3279191" y="38100"/>
                </a:lnTo>
                <a:lnTo>
                  <a:pt x="3232805" y="25400"/>
                </a:lnTo>
                <a:close/>
              </a:path>
              <a:path w="3901440" h="3937000">
                <a:moveTo>
                  <a:pt x="3139338" y="12700"/>
                </a:moveTo>
                <a:lnTo>
                  <a:pt x="2568330" y="12700"/>
                </a:lnTo>
                <a:lnTo>
                  <a:pt x="2521483" y="25400"/>
                </a:lnTo>
                <a:lnTo>
                  <a:pt x="3186185" y="25400"/>
                </a:lnTo>
                <a:lnTo>
                  <a:pt x="3139338" y="12700"/>
                </a:lnTo>
                <a:close/>
              </a:path>
              <a:path w="3901440" h="3937000">
                <a:moveTo>
                  <a:pt x="2949802" y="0"/>
                </a:moveTo>
                <a:lnTo>
                  <a:pt x="2757866" y="0"/>
                </a:lnTo>
                <a:lnTo>
                  <a:pt x="2710172" y="12700"/>
                </a:lnTo>
                <a:lnTo>
                  <a:pt x="2997496" y="12700"/>
                </a:lnTo>
                <a:lnTo>
                  <a:pt x="2949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43601E9-672F-739D-703B-527B5F659A28}"/>
              </a:ext>
            </a:extLst>
          </p:cNvPr>
          <p:cNvSpPr txBox="1"/>
          <p:nvPr/>
        </p:nvSpPr>
        <p:spPr>
          <a:xfrm>
            <a:off x="636243" y="1371495"/>
            <a:ext cx="11802110" cy="264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More information and assets can be found at: 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https://hub.nurdlehunt.org/resource/oracle-mapping-the-global-plastic-pellet-supply-chain/ </a:t>
            </a:r>
            <a:br>
              <a:rPr lang="en-GB" sz="3600" dirty="0"/>
            </a:br>
            <a:endParaRPr lang="en-GB" sz="33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984138" y="2851075"/>
            <a:ext cx="1198880" cy="2350770"/>
            <a:chOff x="1984138" y="2851075"/>
            <a:chExt cx="1198880" cy="2350770"/>
          </a:xfrm>
        </p:grpSpPr>
        <p:sp>
          <p:nvSpPr>
            <p:cNvPr id="5" name="object 5"/>
            <p:cNvSpPr/>
            <p:nvPr/>
          </p:nvSpPr>
          <p:spPr>
            <a:xfrm>
              <a:off x="1984138" y="403319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05200" y="285107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3652" y="966317"/>
            <a:ext cx="1198880" cy="2350770"/>
            <a:chOff x="523652" y="966317"/>
            <a:chExt cx="1198880" cy="2350770"/>
          </a:xfrm>
        </p:grpSpPr>
        <p:sp>
          <p:nvSpPr>
            <p:cNvPr id="8" name="object 8"/>
            <p:cNvSpPr/>
            <p:nvPr/>
          </p:nvSpPr>
          <p:spPr>
            <a:xfrm>
              <a:off x="523652" y="214843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469" y="96631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84138" y="6354104"/>
            <a:ext cx="1198880" cy="2350770"/>
            <a:chOff x="1984138" y="6354104"/>
            <a:chExt cx="1198880" cy="2350770"/>
          </a:xfrm>
        </p:grpSpPr>
        <p:sp>
          <p:nvSpPr>
            <p:cNvPr id="11" name="object 11"/>
            <p:cNvSpPr/>
            <p:nvPr/>
          </p:nvSpPr>
          <p:spPr>
            <a:xfrm>
              <a:off x="1984138" y="753622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8"/>
                  </a:lnTo>
                  <a:lnTo>
                    <a:pt x="806444" y="1131300"/>
                  </a:lnTo>
                  <a:lnTo>
                    <a:pt x="862685" y="1114339"/>
                  </a:lnTo>
                  <a:lnTo>
                    <a:pt x="915519" y="1094747"/>
                  </a:lnTo>
                  <a:lnTo>
                    <a:pt x="964683" y="1072727"/>
                  </a:lnTo>
                  <a:lnTo>
                    <a:pt x="1009912" y="1048481"/>
                  </a:lnTo>
                  <a:lnTo>
                    <a:pt x="1016888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88" y="1044015"/>
                  </a:lnTo>
                  <a:lnTo>
                    <a:pt x="1050944" y="1022212"/>
                  </a:lnTo>
                  <a:lnTo>
                    <a:pt x="1087515" y="994122"/>
                  </a:lnTo>
                  <a:lnTo>
                    <a:pt x="1119361" y="964413"/>
                  </a:lnTo>
                  <a:lnTo>
                    <a:pt x="1146218" y="933288"/>
                  </a:lnTo>
                  <a:lnTo>
                    <a:pt x="1167824" y="900949"/>
                  </a:lnTo>
                  <a:lnTo>
                    <a:pt x="1194227" y="833438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5200" y="6354104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3652" y="4469346"/>
            <a:ext cx="1198880" cy="2350770"/>
            <a:chOff x="523652" y="4469346"/>
            <a:chExt cx="1198880" cy="2350770"/>
          </a:xfrm>
        </p:grpSpPr>
        <p:sp>
          <p:nvSpPr>
            <p:cNvPr id="14" name="object 14"/>
            <p:cNvSpPr/>
            <p:nvPr/>
          </p:nvSpPr>
          <p:spPr>
            <a:xfrm>
              <a:off x="523652" y="565146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2" y="182113"/>
                  </a:lnTo>
                  <a:lnTo>
                    <a:pt x="902288" y="204220"/>
                  </a:lnTo>
                  <a:lnTo>
                    <a:pt x="947992" y="228456"/>
                  </a:lnTo>
                  <a:lnTo>
                    <a:pt x="987432" y="254245"/>
                  </a:lnTo>
                  <a:lnTo>
                    <a:pt x="1020128" y="281011"/>
                  </a:lnTo>
                  <a:lnTo>
                    <a:pt x="1063357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469" y="4469346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3652" y="7991585"/>
            <a:ext cx="1198880" cy="2350770"/>
            <a:chOff x="523652" y="7991585"/>
            <a:chExt cx="1198880" cy="2350770"/>
          </a:xfrm>
        </p:grpSpPr>
        <p:sp>
          <p:nvSpPr>
            <p:cNvPr id="17" name="object 17"/>
            <p:cNvSpPr/>
            <p:nvPr/>
          </p:nvSpPr>
          <p:spPr>
            <a:xfrm>
              <a:off x="523652" y="917370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469" y="799158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659693" y="2931847"/>
            <a:ext cx="1198880" cy="2350770"/>
            <a:chOff x="16659693" y="2931847"/>
            <a:chExt cx="1198880" cy="2350770"/>
          </a:xfrm>
        </p:grpSpPr>
        <p:sp>
          <p:nvSpPr>
            <p:cNvPr id="20" name="object 20"/>
            <p:cNvSpPr/>
            <p:nvPr/>
          </p:nvSpPr>
          <p:spPr>
            <a:xfrm>
              <a:off x="16659693" y="411396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1" y="182113"/>
                  </a:lnTo>
                  <a:lnTo>
                    <a:pt x="902286" y="204220"/>
                  </a:lnTo>
                  <a:lnTo>
                    <a:pt x="947990" y="228456"/>
                  </a:lnTo>
                  <a:lnTo>
                    <a:pt x="987430" y="254245"/>
                  </a:lnTo>
                  <a:lnTo>
                    <a:pt x="1020125" y="281011"/>
                  </a:lnTo>
                  <a:lnTo>
                    <a:pt x="1063355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98509" y="293184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8120177" y="1047089"/>
            <a:ext cx="1198880" cy="2350770"/>
            <a:chOff x="18120177" y="1047089"/>
            <a:chExt cx="1198880" cy="2350770"/>
          </a:xfrm>
        </p:grpSpPr>
        <p:sp>
          <p:nvSpPr>
            <p:cNvPr id="23" name="object 23"/>
            <p:cNvSpPr/>
            <p:nvPr/>
          </p:nvSpPr>
          <p:spPr>
            <a:xfrm>
              <a:off x="18120177" y="2229208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9"/>
                  </a:lnTo>
                  <a:lnTo>
                    <a:pt x="806444" y="1131301"/>
                  </a:lnTo>
                  <a:lnTo>
                    <a:pt x="862685" y="1114341"/>
                  </a:lnTo>
                  <a:lnTo>
                    <a:pt x="915519" y="1094749"/>
                  </a:lnTo>
                  <a:lnTo>
                    <a:pt x="964683" y="1072729"/>
                  </a:lnTo>
                  <a:lnTo>
                    <a:pt x="1009912" y="1048484"/>
                  </a:lnTo>
                  <a:lnTo>
                    <a:pt x="1016892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2" y="1044015"/>
                  </a:lnTo>
                  <a:lnTo>
                    <a:pt x="1050944" y="1022214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41239" y="104708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659693" y="6434877"/>
            <a:ext cx="1198880" cy="2350770"/>
            <a:chOff x="16659693" y="6434877"/>
            <a:chExt cx="1198880" cy="2350770"/>
          </a:xfrm>
        </p:grpSpPr>
        <p:sp>
          <p:nvSpPr>
            <p:cNvPr id="26" name="object 26"/>
            <p:cNvSpPr/>
            <p:nvPr/>
          </p:nvSpPr>
          <p:spPr>
            <a:xfrm>
              <a:off x="16659693" y="7616996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1" y="182115"/>
                  </a:lnTo>
                  <a:lnTo>
                    <a:pt x="902286" y="204223"/>
                  </a:lnTo>
                  <a:lnTo>
                    <a:pt x="947990" y="228458"/>
                  </a:lnTo>
                  <a:lnTo>
                    <a:pt x="987430" y="254246"/>
                  </a:lnTo>
                  <a:lnTo>
                    <a:pt x="1020125" y="281012"/>
                  </a:lnTo>
                  <a:lnTo>
                    <a:pt x="1063355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798509" y="643487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8120177" y="4550118"/>
            <a:ext cx="1198880" cy="2350770"/>
            <a:chOff x="18120177" y="4550118"/>
            <a:chExt cx="1198880" cy="2350770"/>
          </a:xfrm>
        </p:grpSpPr>
        <p:sp>
          <p:nvSpPr>
            <p:cNvPr id="29" name="object 29"/>
            <p:cNvSpPr/>
            <p:nvPr/>
          </p:nvSpPr>
          <p:spPr>
            <a:xfrm>
              <a:off x="18120177" y="573223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41239" y="4550118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8120177" y="8072359"/>
            <a:ext cx="1198880" cy="2350770"/>
            <a:chOff x="18120177" y="8072359"/>
            <a:chExt cx="1198880" cy="2350770"/>
          </a:xfrm>
        </p:grpSpPr>
        <p:sp>
          <p:nvSpPr>
            <p:cNvPr id="32" name="object 32"/>
            <p:cNvSpPr/>
            <p:nvPr/>
          </p:nvSpPr>
          <p:spPr>
            <a:xfrm>
              <a:off x="18120177" y="925447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41239" y="807235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2">
            <a:extLst>
              <a:ext uri="{FF2B5EF4-FFF2-40B4-BE49-F238E27FC236}">
                <a16:creationId xmlns:a16="http://schemas.microsoft.com/office/drawing/2014/main" id="{0889AF86-171F-B4ED-2319-3F4CD04D2EA4}"/>
              </a:ext>
            </a:extLst>
          </p:cNvPr>
          <p:cNvSpPr txBox="1"/>
          <p:nvPr/>
        </p:nvSpPr>
        <p:spPr>
          <a:xfrm>
            <a:off x="4089708" y="3084076"/>
            <a:ext cx="11802110" cy="5834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In 2021 world plastic production reached 390 million tonnes and this is predicted to grow to 1,200 million tonnes annually by 2060.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The plastics industry is truly global with 73% of countries importing primary plastics </a:t>
            </a:r>
            <a:r>
              <a:rPr lang="en-GB" sz="3300">
                <a:solidFill>
                  <a:srgbClr val="12284A"/>
                </a:solidFill>
                <a:latin typeface="Roboto"/>
                <a:cs typeface="Roboto"/>
              </a:rPr>
              <a:t>in 2021.</a:t>
            </a: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Most primary plastic is produced in the form of plastic pellets. It is estimated that up to 22.4 trillion pellets are released to the environment each year globally.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E5475818-5E8D-7F85-1328-8C9C85949C37}"/>
              </a:ext>
            </a:extLst>
          </p:cNvPr>
          <p:cNvSpPr txBox="1">
            <a:spLocks/>
          </p:cNvSpPr>
          <p:nvPr/>
        </p:nvSpPr>
        <p:spPr>
          <a:xfrm>
            <a:off x="4078763" y="1312319"/>
            <a:ext cx="10759440" cy="97526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 marR="5080">
              <a:lnSpc>
                <a:spcPts val="7009"/>
              </a:lnSpc>
              <a:spcBef>
                <a:spcPts val="605"/>
              </a:spcBef>
            </a:pPr>
            <a:r>
              <a:rPr lang="en-GB" sz="6150">
                <a:solidFill>
                  <a:srgbClr val="12284A"/>
                </a:solidFill>
              </a:rPr>
              <a:t>Global Plastics Outlook</a:t>
            </a:r>
            <a:endParaRPr lang="en-GB" sz="61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773" y="-1"/>
            <a:ext cx="19842480" cy="11308715"/>
            <a:chOff x="261773" y="-1"/>
            <a:chExt cx="19842480" cy="11308715"/>
          </a:xfrm>
        </p:grpSpPr>
        <p:sp>
          <p:nvSpPr>
            <p:cNvPr id="3" name="object 3"/>
            <p:cNvSpPr/>
            <p:nvPr/>
          </p:nvSpPr>
          <p:spPr>
            <a:xfrm>
              <a:off x="261773" y="-1"/>
              <a:ext cx="19842480" cy="11308715"/>
            </a:xfrm>
            <a:custGeom>
              <a:avLst/>
              <a:gdLst/>
              <a:ahLst/>
              <a:cxnLst/>
              <a:rect l="l" t="t" r="r" b="b"/>
              <a:pathLst>
                <a:path w="19842480" h="11308715">
                  <a:moveTo>
                    <a:pt x="1984232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7319760" y="11308556"/>
                  </a:lnTo>
                  <a:lnTo>
                    <a:pt x="17015188" y="7319148"/>
                  </a:lnTo>
                  <a:lnTo>
                    <a:pt x="15815858" y="2078057"/>
                  </a:lnTo>
                  <a:lnTo>
                    <a:pt x="18114631" y="513073"/>
                  </a:lnTo>
                  <a:lnTo>
                    <a:pt x="19842327" y="67511"/>
                  </a:lnTo>
                  <a:lnTo>
                    <a:pt x="19842327" y="0"/>
                  </a:lnTo>
                  <a:close/>
                </a:path>
              </a:pathLst>
            </a:custGeom>
            <a:solidFill>
              <a:srgbClr val="5F8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9493" y="0"/>
              <a:ext cx="17224601" cy="113085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768323"/>
            <a:ext cx="6920230" cy="244284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 marR="5080">
              <a:lnSpc>
                <a:spcPts val="8980"/>
              </a:lnSpc>
              <a:spcBef>
                <a:spcPts val="1275"/>
              </a:spcBef>
            </a:pPr>
            <a:r>
              <a:rPr sz="8350" dirty="0"/>
              <a:t>North</a:t>
            </a:r>
            <a:r>
              <a:rPr sz="8350" spc="195" dirty="0"/>
              <a:t> </a:t>
            </a:r>
            <a:r>
              <a:rPr sz="8350" spc="-10" dirty="0"/>
              <a:t>America </a:t>
            </a:r>
            <a:r>
              <a:rPr sz="8350" dirty="0"/>
              <a:t>&amp;</a:t>
            </a:r>
            <a:r>
              <a:rPr sz="8350" spc="5" dirty="0"/>
              <a:t> </a:t>
            </a:r>
            <a:r>
              <a:rPr sz="8350" spc="-10" dirty="0"/>
              <a:t>Mexico</a:t>
            </a:r>
            <a:endParaRPr sz="8350"/>
          </a:p>
        </p:txBody>
      </p:sp>
      <p:grpSp>
        <p:nvGrpSpPr>
          <p:cNvPr id="6" name="object 6"/>
          <p:cNvGrpSpPr/>
          <p:nvPr/>
        </p:nvGrpSpPr>
        <p:grpSpPr>
          <a:xfrm>
            <a:off x="628253" y="8746314"/>
            <a:ext cx="6590030" cy="1913255"/>
            <a:chOff x="628253" y="8746314"/>
            <a:chExt cx="6590030" cy="1913255"/>
          </a:xfrm>
        </p:grpSpPr>
        <p:sp>
          <p:nvSpPr>
            <p:cNvPr id="7" name="object 7"/>
            <p:cNvSpPr/>
            <p:nvPr/>
          </p:nvSpPr>
          <p:spPr>
            <a:xfrm>
              <a:off x="628253" y="8746314"/>
              <a:ext cx="1913255" cy="1913255"/>
            </a:xfrm>
            <a:custGeom>
              <a:avLst/>
              <a:gdLst/>
              <a:ahLst/>
              <a:cxnLst/>
              <a:rect l="l" t="t" r="r" b="b"/>
              <a:pathLst>
                <a:path w="1913255" h="1913254">
                  <a:moveTo>
                    <a:pt x="1912632" y="0"/>
                  </a:moveTo>
                  <a:lnTo>
                    <a:pt x="0" y="0"/>
                  </a:lnTo>
                  <a:lnTo>
                    <a:pt x="0" y="1912632"/>
                  </a:lnTo>
                  <a:lnTo>
                    <a:pt x="1912632" y="1912632"/>
                  </a:lnTo>
                  <a:lnTo>
                    <a:pt x="1912632" y="0"/>
                  </a:lnTo>
                  <a:close/>
                </a:path>
              </a:pathLst>
            </a:custGeom>
            <a:solidFill>
              <a:srgbClr val="5F8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52410" y="9844652"/>
              <a:ext cx="1102995" cy="427355"/>
            </a:xfrm>
            <a:custGeom>
              <a:avLst/>
              <a:gdLst/>
              <a:ahLst/>
              <a:cxnLst/>
              <a:rect l="l" t="t" r="r" b="b"/>
              <a:pathLst>
                <a:path w="1102995" h="427354">
                  <a:moveTo>
                    <a:pt x="200723" y="37668"/>
                  </a:moveTo>
                  <a:lnTo>
                    <a:pt x="163195" y="38404"/>
                  </a:lnTo>
                  <a:lnTo>
                    <a:pt x="129946" y="38938"/>
                  </a:lnTo>
                  <a:lnTo>
                    <a:pt x="101015" y="39243"/>
                  </a:lnTo>
                  <a:lnTo>
                    <a:pt x="76466" y="39357"/>
                  </a:lnTo>
                  <a:lnTo>
                    <a:pt x="54635" y="39243"/>
                  </a:lnTo>
                  <a:lnTo>
                    <a:pt x="34645" y="38938"/>
                  </a:lnTo>
                  <a:lnTo>
                    <a:pt x="16446" y="38404"/>
                  </a:lnTo>
                  <a:lnTo>
                    <a:pt x="0" y="37668"/>
                  </a:lnTo>
                  <a:lnTo>
                    <a:pt x="1765" y="90817"/>
                  </a:lnTo>
                  <a:lnTo>
                    <a:pt x="3035" y="141592"/>
                  </a:lnTo>
                  <a:lnTo>
                    <a:pt x="3886" y="189915"/>
                  </a:lnTo>
                  <a:lnTo>
                    <a:pt x="4356" y="235712"/>
                  </a:lnTo>
                  <a:lnTo>
                    <a:pt x="4495" y="278879"/>
                  </a:lnTo>
                  <a:lnTo>
                    <a:pt x="4267" y="317157"/>
                  </a:lnTo>
                  <a:lnTo>
                    <a:pt x="3517" y="353656"/>
                  </a:lnTo>
                  <a:lnTo>
                    <a:pt x="2120" y="388467"/>
                  </a:lnTo>
                  <a:lnTo>
                    <a:pt x="0" y="421690"/>
                  </a:lnTo>
                  <a:lnTo>
                    <a:pt x="7874" y="420001"/>
                  </a:lnTo>
                  <a:lnTo>
                    <a:pt x="15735" y="419442"/>
                  </a:lnTo>
                  <a:lnTo>
                    <a:pt x="24168" y="419442"/>
                  </a:lnTo>
                  <a:lnTo>
                    <a:pt x="31013" y="419557"/>
                  </a:lnTo>
                  <a:lnTo>
                    <a:pt x="38023" y="419925"/>
                  </a:lnTo>
                  <a:lnTo>
                    <a:pt x="45123" y="420624"/>
                  </a:lnTo>
                  <a:lnTo>
                    <a:pt x="52285" y="421690"/>
                  </a:lnTo>
                  <a:lnTo>
                    <a:pt x="50990" y="409473"/>
                  </a:lnTo>
                  <a:lnTo>
                    <a:pt x="50317" y="394843"/>
                  </a:lnTo>
                  <a:lnTo>
                    <a:pt x="50076" y="377888"/>
                  </a:lnTo>
                  <a:lnTo>
                    <a:pt x="50038" y="229400"/>
                  </a:lnTo>
                  <a:lnTo>
                    <a:pt x="66344" y="229400"/>
                  </a:lnTo>
                  <a:lnTo>
                    <a:pt x="89306" y="229704"/>
                  </a:lnTo>
                  <a:lnTo>
                    <a:pt x="117652" y="230657"/>
                  </a:lnTo>
                  <a:lnTo>
                    <a:pt x="151257" y="232244"/>
                  </a:lnTo>
                  <a:lnTo>
                    <a:pt x="190042" y="234454"/>
                  </a:lnTo>
                  <a:lnTo>
                    <a:pt x="189484" y="228841"/>
                  </a:lnTo>
                  <a:lnTo>
                    <a:pt x="189484" y="206908"/>
                  </a:lnTo>
                  <a:lnTo>
                    <a:pt x="190042" y="201853"/>
                  </a:lnTo>
                  <a:lnTo>
                    <a:pt x="162229" y="203885"/>
                  </a:lnTo>
                  <a:lnTo>
                    <a:pt x="137045" y="205079"/>
                  </a:lnTo>
                  <a:lnTo>
                    <a:pt x="114604" y="205651"/>
                  </a:lnTo>
                  <a:lnTo>
                    <a:pt x="95021" y="205790"/>
                  </a:lnTo>
                  <a:lnTo>
                    <a:pt x="50038" y="205790"/>
                  </a:lnTo>
                  <a:lnTo>
                    <a:pt x="50063" y="129514"/>
                  </a:lnTo>
                  <a:lnTo>
                    <a:pt x="50241" y="108940"/>
                  </a:lnTo>
                  <a:lnTo>
                    <a:pt x="50749" y="87731"/>
                  </a:lnTo>
                  <a:lnTo>
                    <a:pt x="51727" y="65786"/>
                  </a:lnTo>
                  <a:lnTo>
                    <a:pt x="65214" y="65786"/>
                  </a:lnTo>
                  <a:lnTo>
                    <a:pt x="108458" y="66230"/>
                  </a:lnTo>
                  <a:lnTo>
                    <a:pt x="145415" y="67678"/>
                  </a:lnTo>
                  <a:lnTo>
                    <a:pt x="176149" y="70281"/>
                  </a:lnTo>
                  <a:lnTo>
                    <a:pt x="200723" y="74206"/>
                  </a:lnTo>
                  <a:lnTo>
                    <a:pt x="200723" y="68033"/>
                  </a:lnTo>
                  <a:lnTo>
                    <a:pt x="200164" y="62407"/>
                  </a:lnTo>
                  <a:lnTo>
                    <a:pt x="200164" y="50038"/>
                  </a:lnTo>
                  <a:lnTo>
                    <a:pt x="200723" y="43853"/>
                  </a:lnTo>
                  <a:lnTo>
                    <a:pt x="200723" y="37668"/>
                  </a:lnTo>
                  <a:close/>
                </a:path>
                <a:path w="1102995" h="427354">
                  <a:moveTo>
                    <a:pt x="298488" y="156298"/>
                  </a:moveTo>
                  <a:lnTo>
                    <a:pt x="291185" y="158000"/>
                  </a:lnTo>
                  <a:lnTo>
                    <a:pt x="283324" y="158546"/>
                  </a:lnTo>
                  <a:lnTo>
                    <a:pt x="267576" y="158546"/>
                  </a:lnTo>
                  <a:lnTo>
                    <a:pt x="260273" y="158000"/>
                  </a:lnTo>
                  <a:lnTo>
                    <a:pt x="252399" y="156298"/>
                  </a:lnTo>
                  <a:lnTo>
                    <a:pt x="253555" y="187528"/>
                  </a:lnTo>
                  <a:lnTo>
                    <a:pt x="254444" y="218859"/>
                  </a:lnTo>
                  <a:lnTo>
                    <a:pt x="255003" y="250393"/>
                  </a:lnTo>
                  <a:lnTo>
                    <a:pt x="255206" y="282244"/>
                  </a:lnTo>
                  <a:lnTo>
                    <a:pt x="255003" y="317246"/>
                  </a:lnTo>
                  <a:lnTo>
                    <a:pt x="254431" y="352183"/>
                  </a:lnTo>
                  <a:lnTo>
                    <a:pt x="253542" y="387019"/>
                  </a:lnTo>
                  <a:lnTo>
                    <a:pt x="252399" y="421690"/>
                  </a:lnTo>
                  <a:lnTo>
                    <a:pt x="260273" y="420001"/>
                  </a:lnTo>
                  <a:lnTo>
                    <a:pt x="267576" y="418884"/>
                  </a:lnTo>
                  <a:lnTo>
                    <a:pt x="283324" y="418884"/>
                  </a:lnTo>
                  <a:lnTo>
                    <a:pt x="291185" y="420001"/>
                  </a:lnTo>
                  <a:lnTo>
                    <a:pt x="298488" y="421690"/>
                  </a:lnTo>
                  <a:lnTo>
                    <a:pt x="298399" y="418884"/>
                  </a:lnTo>
                  <a:lnTo>
                    <a:pt x="297345" y="387019"/>
                  </a:lnTo>
                  <a:lnTo>
                    <a:pt x="296456" y="352183"/>
                  </a:lnTo>
                  <a:lnTo>
                    <a:pt x="295884" y="317246"/>
                  </a:lnTo>
                  <a:lnTo>
                    <a:pt x="295694" y="282244"/>
                  </a:lnTo>
                  <a:lnTo>
                    <a:pt x="295897" y="250317"/>
                  </a:lnTo>
                  <a:lnTo>
                    <a:pt x="296468" y="218643"/>
                  </a:lnTo>
                  <a:lnTo>
                    <a:pt x="297357" y="187286"/>
                  </a:lnTo>
                  <a:lnTo>
                    <a:pt x="298411" y="158546"/>
                  </a:lnTo>
                  <a:lnTo>
                    <a:pt x="298488" y="156298"/>
                  </a:lnTo>
                  <a:close/>
                </a:path>
                <a:path w="1102995" h="427354">
                  <a:moveTo>
                    <a:pt x="304126" y="58470"/>
                  </a:moveTo>
                  <a:lnTo>
                    <a:pt x="301866" y="47434"/>
                  </a:lnTo>
                  <a:lnTo>
                    <a:pt x="295694" y="38506"/>
                  </a:lnTo>
                  <a:lnTo>
                    <a:pt x="286575" y="32537"/>
                  </a:lnTo>
                  <a:lnTo>
                    <a:pt x="275450" y="30353"/>
                  </a:lnTo>
                  <a:lnTo>
                    <a:pt x="264325" y="32537"/>
                  </a:lnTo>
                  <a:lnTo>
                    <a:pt x="255206" y="38506"/>
                  </a:lnTo>
                  <a:lnTo>
                    <a:pt x="249034" y="47434"/>
                  </a:lnTo>
                  <a:lnTo>
                    <a:pt x="246773" y="58470"/>
                  </a:lnTo>
                  <a:lnTo>
                    <a:pt x="249034" y="69596"/>
                  </a:lnTo>
                  <a:lnTo>
                    <a:pt x="255206" y="78714"/>
                  </a:lnTo>
                  <a:lnTo>
                    <a:pt x="264325" y="84874"/>
                  </a:lnTo>
                  <a:lnTo>
                    <a:pt x="275450" y="87147"/>
                  </a:lnTo>
                  <a:lnTo>
                    <a:pt x="286575" y="84874"/>
                  </a:lnTo>
                  <a:lnTo>
                    <a:pt x="295694" y="78714"/>
                  </a:lnTo>
                  <a:lnTo>
                    <a:pt x="301866" y="69596"/>
                  </a:lnTo>
                  <a:lnTo>
                    <a:pt x="304126" y="58470"/>
                  </a:lnTo>
                  <a:close/>
                </a:path>
                <a:path w="1102995" h="427354">
                  <a:moveTo>
                    <a:pt x="620674" y="421690"/>
                  </a:moveTo>
                  <a:lnTo>
                    <a:pt x="620598" y="418884"/>
                  </a:lnTo>
                  <a:lnTo>
                    <a:pt x="619455" y="377494"/>
                  </a:lnTo>
                  <a:lnTo>
                    <a:pt x="619239" y="367144"/>
                  </a:lnTo>
                  <a:lnTo>
                    <a:pt x="618515" y="331279"/>
                  </a:lnTo>
                  <a:lnTo>
                    <a:pt x="617829" y="281127"/>
                  </a:lnTo>
                  <a:lnTo>
                    <a:pt x="617435" y="232765"/>
                  </a:lnTo>
                  <a:lnTo>
                    <a:pt x="617359" y="202984"/>
                  </a:lnTo>
                  <a:lnTo>
                    <a:pt x="617410" y="129908"/>
                  </a:lnTo>
                  <a:lnTo>
                    <a:pt x="617791" y="82867"/>
                  </a:lnTo>
                  <a:lnTo>
                    <a:pt x="618490" y="39509"/>
                  </a:lnTo>
                  <a:lnTo>
                    <a:pt x="619442" y="3937"/>
                  </a:lnTo>
                  <a:lnTo>
                    <a:pt x="619544" y="0"/>
                  </a:lnTo>
                  <a:lnTo>
                    <a:pt x="611670" y="2247"/>
                  </a:lnTo>
                  <a:lnTo>
                    <a:pt x="603808" y="3937"/>
                  </a:lnTo>
                  <a:lnTo>
                    <a:pt x="588060" y="3937"/>
                  </a:lnTo>
                  <a:lnTo>
                    <a:pt x="580199" y="2247"/>
                  </a:lnTo>
                  <a:lnTo>
                    <a:pt x="574014" y="609"/>
                  </a:lnTo>
                  <a:lnTo>
                    <a:pt x="574014" y="281127"/>
                  </a:lnTo>
                  <a:lnTo>
                    <a:pt x="568248" y="334937"/>
                  </a:lnTo>
                  <a:lnTo>
                    <a:pt x="551586" y="373824"/>
                  </a:lnTo>
                  <a:lnTo>
                    <a:pt x="524903" y="397433"/>
                  </a:lnTo>
                  <a:lnTo>
                    <a:pt x="489102" y="405384"/>
                  </a:lnTo>
                  <a:lnTo>
                    <a:pt x="456577" y="397916"/>
                  </a:lnTo>
                  <a:lnTo>
                    <a:pt x="432168" y="376008"/>
                  </a:lnTo>
                  <a:lnTo>
                    <a:pt x="416826" y="340398"/>
                  </a:lnTo>
                  <a:lnTo>
                    <a:pt x="411505" y="291807"/>
                  </a:lnTo>
                  <a:lnTo>
                    <a:pt x="417322" y="240690"/>
                  </a:lnTo>
                  <a:lnTo>
                    <a:pt x="433997" y="203327"/>
                  </a:lnTo>
                  <a:lnTo>
                    <a:pt x="460375" y="180403"/>
                  </a:lnTo>
                  <a:lnTo>
                    <a:pt x="495287" y="172618"/>
                  </a:lnTo>
                  <a:lnTo>
                    <a:pt x="528231" y="179679"/>
                  </a:lnTo>
                  <a:lnTo>
                    <a:pt x="552996" y="200520"/>
                  </a:lnTo>
                  <a:lnTo>
                    <a:pt x="568591" y="234518"/>
                  </a:lnTo>
                  <a:lnTo>
                    <a:pt x="574014" y="281127"/>
                  </a:lnTo>
                  <a:lnTo>
                    <a:pt x="574014" y="609"/>
                  </a:lnTo>
                  <a:lnTo>
                    <a:pt x="571754" y="0"/>
                  </a:lnTo>
                  <a:lnTo>
                    <a:pt x="572490" y="24676"/>
                  </a:lnTo>
                  <a:lnTo>
                    <a:pt x="573024" y="49822"/>
                  </a:lnTo>
                  <a:lnTo>
                    <a:pt x="573328" y="75501"/>
                  </a:lnTo>
                  <a:lnTo>
                    <a:pt x="573354" y="118529"/>
                  </a:lnTo>
                  <a:lnTo>
                    <a:pt x="572998" y="164033"/>
                  </a:lnTo>
                  <a:lnTo>
                    <a:pt x="572884" y="202984"/>
                  </a:lnTo>
                  <a:lnTo>
                    <a:pt x="555675" y="180187"/>
                  </a:lnTo>
                  <a:lnTo>
                    <a:pt x="546087" y="172618"/>
                  </a:lnTo>
                  <a:lnTo>
                    <a:pt x="535216" y="164033"/>
                  </a:lnTo>
                  <a:lnTo>
                    <a:pt x="511365" y="154419"/>
                  </a:lnTo>
                  <a:lnTo>
                    <a:pt x="484047" y="151244"/>
                  </a:lnTo>
                  <a:lnTo>
                    <a:pt x="445300" y="157721"/>
                  </a:lnTo>
                  <a:lnTo>
                    <a:pt x="412445" y="176377"/>
                  </a:lnTo>
                  <a:lnTo>
                    <a:pt x="387045" y="206019"/>
                  </a:lnTo>
                  <a:lnTo>
                    <a:pt x="370649" y="245452"/>
                  </a:lnTo>
                  <a:lnTo>
                    <a:pt x="364845" y="293497"/>
                  </a:lnTo>
                  <a:lnTo>
                    <a:pt x="373011" y="348475"/>
                  </a:lnTo>
                  <a:lnTo>
                    <a:pt x="396049" y="390486"/>
                  </a:lnTo>
                  <a:lnTo>
                    <a:pt x="431736" y="417322"/>
                  </a:lnTo>
                  <a:lnTo>
                    <a:pt x="477862" y="426745"/>
                  </a:lnTo>
                  <a:lnTo>
                    <a:pt x="508622" y="423214"/>
                  </a:lnTo>
                  <a:lnTo>
                    <a:pt x="534581" y="412343"/>
                  </a:lnTo>
                  <a:lnTo>
                    <a:pt x="542683" y="405384"/>
                  </a:lnTo>
                  <a:lnTo>
                    <a:pt x="556221" y="393776"/>
                  </a:lnTo>
                  <a:lnTo>
                    <a:pt x="574014" y="367144"/>
                  </a:lnTo>
                  <a:lnTo>
                    <a:pt x="574522" y="373824"/>
                  </a:lnTo>
                  <a:lnTo>
                    <a:pt x="574446" y="397916"/>
                  </a:lnTo>
                  <a:lnTo>
                    <a:pt x="574217" y="405384"/>
                  </a:lnTo>
                  <a:lnTo>
                    <a:pt x="573862" y="413575"/>
                  </a:lnTo>
                  <a:lnTo>
                    <a:pt x="573443" y="421690"/>
                  </a:lnTo>
                  <a:lnTo>
                    <a:pt x="581317" y="420001"/>
                  </a:lnTo>
                  <a:lnTo>
                    <a:pt x="589191" y="418884"/>
                  </a:lnTo>
                  <a:lnTo>
                    <a:pt x="604926" y="418884"/>
                  </a:lnTo>
                  <a:lnTo>
                    <a:pt x="612800" y="420001"/>
                  </a:lnTo>
                  <a:lnTo>
                    <a:pt x="620674" y="421690"/>
                  </a:lnTo>
                  <a:close/>
                </a:path>
                <a:path w="1102995" h="427354">
                  <a:moveTo>
                    <a:pt x="837717" y="156298"/>
                  </a:moveTo>
                  <a:lnTo>
                    <a:pt x="828713" y="154622"/>
                  </a:lnTo>
                  <a:lnTo>
                    <a:pt x="821397" y="153492"/>
                  </a:lnTo>
                  <a:lnTo>
                    <a:pt x="816343" y="153492"/>
                  </a:lnTo>
                  <a:lnTo>
                    <a:pt x="796594" y="157581"/>
                  </a:lnTo>
                  <a:lnTo>
                    <a:pt x="778459" y="169799"/>
                  </a:lnTo>
                  <a:lnTo>
                    <a:pt x="761707" y="190017"/>
                  </a:lnTo>
                  <a:lnTo>
                    <a:pt x="746061" y="218147"/>
                  </a:lnTo>
                  <a:lnTo>
                    <a:pt x="746277" y="201295"/>
                  </a:lnTo>
                  <a:lnTo>
                    <a:pt x="746912" y="185331"/>
                  </a:lnTo>
                  <a:lnTo>
                    <a:pt x="747966" y="170319"/>
                  </a:lnTo>
                  <a:lnTo>
                    <a:pt x="749439" y="156298"/>
                  </a:lnTo>
                  <a:lnTo>
                    <a:pt x="741565" y="157988"/>
                  </a:lnTo>
                  <a:lnTo>
                    <a:pt x="733691" y="158559"/>
                  </a:lnTo>
                  <a:lnTo>
                    <a:pt x="717956" y="158559"/>
                  </a:lnTo>
                  <a:lnTo>
                    <a:pt x="710082" y="157988"/>
                  </a:lnTo>
                  <a:lnTo>
                    <a:pt x="701649" y="156298"/>
                  </a:lnTo>
                  <a:lnTo>
                    <a:pt x="703033" y="174967"/>
                  </a:lnTo>
                  <a:lnTo>
                    <a:pt x="703897" y="194754"/>
                  </a:lnTo>
                  <a:lnTo>
                    <a:pt x="704329" y="215684"/>
                  </a:lnTo>
                  <a:lnTo>
                    <a:pt x="704456" y="237832"/>
                  </a:lnTo>
                  <a:lnTo>
                    <a:pt x="704253" y="295490"/>
                  </a:lnTo>
                  <a:lnTo>
                    <a:pt x="703681" y="345300"/>
                  </a:lnTo>
                  <a:lnTo>
                    <a:pt x="702792" y="387184"/>
                  </a:lnTo>
                  <a:lnTo>
                    <a:pt x="701649" y="421119"/>
                  </a:lnTo>
                  <a:lnTo>
                    <a:pt x="708952" y="420001"/>
                  </a:lnTo>
                  <a:lnTo>
                    <a:pt x="715695" y="419442"/>
                  </a:lnTo>
                  <a:lnTo>
                    <a:pt x="730885" y="419442"/>
                  </a:lnTo>
                  <a:lnTo>
                    <a:pt x="739317" y="420001"/>
                  </a:lnTo>
                  <a:lnTo>
                    <a:pt x="747191" y="421690"/>
                  </a:lnTo>
                  <a:lnTo>
                    <a:pt x="746036" y="400304"/>
                  </a:lnTo>
                  <a:lnTo>
                    <a:pt x="745147" y="374180"/>
                  </a:lnTo>
                  <a:lnTo>
                    <a:pt x="744575" y="343408"/>
                  </a:lnTo>
                  <a:lnTo>
                    <a:pt x="744372" y="308114"/>
                  </a:lnTo>
                  <a:lnTo>
                    <a:pt x="747585" y="258102"/>
                  </a:lnTo>
                  <a:lnTo>
                    <a:pt x="757872" y="222643"/>
                  </a:lnTo>
                  <a:lnTo>
                    <a:pt x="776160" y="201536"/>
                  </a:lnTo>
                  <a:lnTo>
                    <a:pt x="803414" y="194538"/>
                  </a:lnTo>
                  <a:lnTo>
                    <a:pt x="810082" y="194970"/>
                  </a:lnTo>
                  <a:lnTo>
                    <a:pt x="816698" y="196291"/>
                  </a:lnTo>
                  <a:lnTo>
                    <a:pt x="823417" y="198577"/>
                  </a:lnTo>
                  <a:lnTo>
                    <a:pt x="830402" y="201853"/>
                  </a:lnTo>
                  <a:lnTo>
                    <a:pt x="834910" y="199034"/>
                  </a:lnTo>
                  <a:lnTo>
                    <a:pt x="835025" y="187147"/>
                  </a:lnTo>
                  <a:lnTo>
                    <a:pt x="835469" y="175983"/>
                  </a:lnTo>
                  <a:lnTo>
                    <a:pt x="836320" y="165671"/>
                  </a:lnTo>
                  <a:lnTo>
                    <a:pt x="837717" y="156298"/>
                  </a:lnTo>
                  <a:close/>
                </a:path>
                <a:path w="1102995" h="427354">
                  <a:moveTo>
                    <a:pt x="1102537" y="412699"/>
                  </a:moveTo>
                  <a:lnTo>
                    <a:pt x="1100404" y="402005"/>
                  </a:lnTo>
                  <a:lnTo>
                    <a:pt x="1100289" y="401447"/>
                  </a:lnTo>
                  <a:lnTo>
                    <a:pt x="1096924" y="402005"/>
                  </a:lnTo>
                  <a:lnTo>
                    <a:pt x="1090726" y="402005"/>
                  </a:lnTo>
                  <a:lnTo>
                    <a:pt x="1077849" y="399999"/>
                  </a:lnTo>
                  <a:lnTo>
                    <a:pt x="1070356" y="393573"/>
                  </a:lnTo>
                  <a:lnTo>
                    <a:pt x="1068984" y="389077"/>
                  </a:lnTo>
                  <a:lnTo>
                    <a:pt x="1066850" y="382092"/>
                  </a:lnTo>
                  <a:lnTo>
                    <a:pt x="1066076" y="366661"/>
                  </a:lnTo>
                  <a:lnTo>
                    <a:pt x="1065987" y="349161"/>
                  </a:lnTo>
                  <a:lnTo>
                    <a:pt x="1067562" y="282244"/>
                  </a:lnTo>
                  <a:lnTo>
                    <a:pt x="1068247" y="253022"/>
                  </a:lnTo>
                  <a:lnTo>
                    <a:pt x="1068247" y="246265"/>
                  </a:lnTo>
                  <a:lnTo>
                    <a:pt x="1063371" y="204457"/>
                  </a:lnTo>
                  <a:lnTo>
                    <a:pt x="1047864" y="174993"/>
                  </a:lnTo>
                  <a:lnTo>
                    <a:pt x="1044981" y="173164"/>
                  </a:lnTo>
                  <a:lnTo>
                    <a:pt x="1020330" y="157556"/>
                  </a:lnTo>
                  <a:lnTo>
                    <a:pt x="979411" y="151803"/>
                  </a:lnTo>
                  <a:lnTo>
                    <a:pt x="953960" y="153885"/>
                  </a:lnTo>
                  <a:lnTo>
                    <a:pt x="930135" y="159956"/>
                  </a:lnTo>
                  <a:lnTo>
                    <a:pt x="908316" y="169837"/>
                  </a:lnTo>
                  <a:lnTo>
                    <a:pt x="888873" y="183286"/>
                  </a:lnTo>
                  <a:lnTo>
                    <a:pt x="887755" y="213093"/>
                  </a:lnTo>
                  <a:lnTo>
                    <a:pt x="892251" y="213093"/>
                  </a:lnTo>
                  <a:lnTo>
                    <a:pt x="906589" y="195707"/>
                  </a:lnTo>
                  <a:lnTo>
                    <a:pt x="923455" y="183222"/>
                  </a:lnTo>
                  <a:lnTo>
                    <a:pt x="942860" y="175691"/>
                  </a:lnTo>
                  <a:lnTo>
                    <a:pt x="964780" y="173164"/>
                  </a:lnTo>
                  <a:lnTo>
                    <a:pt x="993749" y="177723"/>
                  </a:lnTo>
                  <a:lnTo>
                    <a:pt x="1013066" y="191439"/>
                  </a:lnTo>
                  <a:lnTo>
                    <a:pt x="1023848" y="214439"/>
                  </a:lnTo>
                  <a:lnTo>
                    <a:pt x="1027137" y="246265"/>
                  </a:lnTo>
                  <a:lnTo>
                    <a:pt x="1027201" y="258635"/>
                  </a:lnTo>
                  <a:lnTo>
                    <a:pt x="1026071" y="259270"/>
                  </a:lnTo>
                  <a:lnTo>
                    <a:pt x="1026071" y="282244"/>
                  </a:lnTo>
                  <a:lnTo>
                    <a:pt x="1025969" y="357593"/>
                  </a:lnTo>
                  <a:lnTo>
                    <a:pt x="1003858" y="389229"/>
                  </a:lnTo>
                  <a:lnTo>
                    <a:pt x="960285" y="403694"/>
                  </a:lnTo>
                  <a:lnTo>
                    <a:pt x="939190" y="400177"/>
                  </a:lnTo>
                  <a:lnTo>
                    <a:pt x="923455" y="389851"/>
                  </a:lnTo>
                  <a:lnTo>
                    <a:pt x="913638" y="373100"/>
                  </a:lnTo>
                  <a:lnTo>
                    <a:pt x="910247" y="350278"/>
                  </a:lnTo>
                  <a:lnTo>
                    <a:pt x="916965" y="322808"/>
                  </a:lnTo>
                  <a:lnTo>
                    <a:pt x="937793" y="304673"/>
                  </a:lnTo>
                  <a:lnTo>
                    <a:pt x="973823" y="292328"/>
                  </a:lnTo>
                  <a:lnTo>
                    <a:pt x="1026071" y="282244"/>
                  </a:lnTo>
                  <a:lnTo>
                    <a:pt x="1026071" y="259270"/>
                  </a:lnTo>
                  <a:lnTo>
                    <a:pt x="1012939" y="266636"/>
                  </a:lnTo>
                  <a:lnTo>
                    <a:pt x="991565" y="272415"/>
                  </a:lnTo>
                  <a:lnTo>
                    <a:pt x="929373" y="284505"/>
                  </a:lnTo>
                  <a:lnTo>
                    <a:pt x="900671" y="294335"/>
                  </a:lnTo>
                  <a:lnTo>
                    <a:pt x="880313" y="309664"/>
                  </a:lnTo>
                  <a:lnTo>
                    <a:pt x="868172" y="330669"/>
                  </a:lnTo>
                  <a:lnTo>
                    <a:pt x="864146" y="357593"/>
                  </a:lnTo>
                  <a:lnTo>
                    <a:pt x="869226" y="386905"/>
                  </a:lnTo>
                  <a:lnTo>
                    <a:pt x="884174" y="408622"/>
                  </a:lnTo>
                  <a:lnTo>
                    <a:pt x="908494" y="422109"/>
                  </a:lnTo>
                  <a:lnTo>
                    <a:pt x="941730" y="426758"/>
                  </a:lnTo>
                  <a:lnTo>
                    <a:pt x="965022" y="424345"/>
                  </a:lnTo>
                  <a:lnTo>
                    <a:pt x="986777" y="417195"/>
                  </a:lnTo>
                  <a:lnTo>
                    <a:pt x="1006970" y="405396"/>
                  </a:lnTo>
                  <a:lnTo>
                    <a:pt x="1008900" y="403694"/>
                  </a:lnTo>
                  <a:lnTo>
                    <a:pt x="1025512" y="389077"/>
                  </a:lnTo>
                  <a:lnTo>
                    <a:pt x="1029081" y="403656"/>
                  </a:lnTo>
                  <a:lnTo>
                    <a:pt x="1035062" y="413816"/>
                  </a:lnTo>
                  <a:lnTo>
                    <a:pt x="1044016" y="419760"/>
                  </a:lnTo>
                  <a:lnTo>
                    <a:pt x="1056436" y="421690"/>
                  </a:lnTo>
                  <a:lnTo>
                    <a:pt x="1068387" y="420916"/>
                  </a:lnTo>
                  <a:lnTo>
                    <a:pt x="1079906" y="418871"/>
                  </a:lnTo>
                  <a:lnTo>
                    <a:pt x="1091222" y="416001"/>
                  </a:lnTo>
                  <a:lnTo>
                    <a:pt x="1102537" y="41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455" y="9455065"/>
              <a:ext cx="1557655" cy="238125"/>
            </a:xfrm>
            <a:custGeom>
              <a:avLst/>
              <a:gdLst/>
              <a:ahLst/>
              <a:cxnLst/>
              <a:rect l="l" t="t" r="r" b="b"/>
              <a:pathLst>
                <a:path w="1557655" h="238125">
                  <a:moveTo>
                    <a:pt x="607211" y="0"/>
                  </a:moveTo>
                  <a:lnTo>
                    <a:pt x="581039" y="22360"/>
                  </a:lnTo>
                  <a:lnTo>
                    <a:pt x="581327" y="28637"/>
                  </a:lnTo>
                  <a:lnTo>
                    <a:pt x="580825" y="35077"/>
                  </a:lnTo>
                  <a:lnTo>
                    <a:pt x="558430" y="73210"/>
                  </a:lnTo>
                  <a:lnTo>
                    <a:pt x="517303" y="97101"/>
                  </a:lnTo>
                  <a:lnTo>
                    <a:pt x="480917" y="110169"/>
                  </a:lnTo>
                  <a:lnTo>
                    <a:pt x="443342" y="118038"/>
                  </a:lnTo>
                  <a:lnTo>
                    <a:pt x="404675" y="120193"/>
                  </a:lnTo>
                  <a:lnTo>
                    <a:pt x="365599" y="120246"/>
                  </a:lnTo>
                  <a:lnTo>
                    <a:pt x="326390" y="121418"/>
                  </a:lnTo>
                  <a:lnTo>
                    <a:pt x="287326" y="126928"/>
                  </a:lnTo>
                  <a:lnTo>
                    <a:pt x="250002" y="140021"/>
                  </a:lnTo>
                  <a:lnTo>
                    <a:pt x="217092" y="161838"/>
                  </a:lnTo>
                  <a:lnTo>
                    <a:pt x="202114" y="174422"/>
                  </a:lnTo>
                  <a:lnTo>
                    <a:pt x="194589" y="180548"/>
                  </a:lnTo>
                  <a:lnTo>
                    <a:pt x="151916" y="200873"/>
                  </a:lnTo>
                  <a:lnTo>
                    <a:pt x="132691" y="201485"/>
                  </a:lnTo>
                  <a:lnTo>
                    <a:pt x="113392" y="199797"/>
                  </a:lnTo>
                  <a:lnTo>
                    <a:pt x="93992" y="197277"/>
                  </a:lnTo>
                  <a:lnTo>
                    <a:pt x="74463" y="195391"/>
                  </a:lnTo>
                  <a:lnTo>
                    <a:pt x="67898" y="195077"/>
                  </a:lnTo>
                  <a:lnTo>
                    <a:pt x="61364" y="194905"/>
                  </a:lnTo>
                  <a:lnTo>
                    <a:pt x="48061" y="196873"/>
                  </a:lnTo>
                  <a:lnTo>
                    <a:pt x="41857" y="199444"/>
                  </a:lnTo>
                  <a:lnTo>
                    <a:pt x="35967" y="202302"/>
                  </a:lnTo>
                  <a:lnTo>
                    <a:pt x="27273" y="206778"/>
                  </a:lnTo>
                  <a:lnTo>
                    <a:pt x="18539" y="211128"/>
                  </a:lnTo>
                  <a:lnTo>
                    <a:pt x="9566" y="214282"/>
                  </a:lnTo>
                  <a:lnTo>
                    <a:pt x="157" y="215171"/>
                  </a:lnTo>
                  <a:lnTo>
                    <a:pt x="0" y="217040"/>
                  </a:lnTo>
                  <a:lnTo>
                    <a:pt x="10018" y="216197"/>
                  </a:lnTo>
                  <a:lnTo>
                    <a:pt x="19371" y="213032"/>
                  </a:lnTo>
                  <a:lnTo>
                    <a:pt x="28275" y="208697"/>
                  </a:lnTo>
                  <a:lnTo>
                    <a:pt x="36951" y="204344"/>
                  </a:lnTo>
                  <a:lnTo>
                    <a:pt x="42773" y="201590"/>
                  </a:lnTo>
                  <a:lnTo>
                    <a:pt x="48789" y="199187"/>
                  </a:lnTo>
                  <a:lnTo>
                    <a:pt x="61317" y="197459"/>
                  </a:lnTo>
                  <a:lnTo>
                    <a:pt x="67893" y="197669"/>
                  </a:lnTo>
                  <a:lnTo>
                    <a:pt x="74306" y="198051"/>
                  </a:lnTo>
                  <a:lnTo>
                    <a:pt x="93625" y="200109"/>
                  </a:lnTo>
                  <a:lnTo>
                    <a:pt x="113004" y="202835"/>
                  </a:lnTo>
                  <a:lnTo>
                    <a:pt x="132548" y="204730"/>
                  </a:lnTo>
                  <a:lnTo>
                    <a:pt x="171625" y="199099"/>
                  </a:lnTo>
                  <a:lnTo>
                    <a:pt x="204694" y="177535"/>
                  </a:lnTo>
                  <a:lnTo>
                    <a:pt x="219762" y="165131"/>
                  </a:lnTo>
                  <a:lnTo>
                    <a:pt x="235307" y="153650"/>
                  </a:lnTo>
                  <a:lnTo>
                    <a:pt x="269839" y="136923"/>
                  </a:lnTo>
                  <a:lnTo>
                    <a:pt x="326753" y="126824"/>
                  </a:lnTo>
                  <a:lnTo>
                    <a:pt x="365579" y="126073"/>
                  </a:lnTo>
                  <a:lnTo>
                    <a:pt x="404732" y="126396"/>
                  </a:lnTo>
                  <a:lnTo>
                    <a:pt x="444049" y="124603"/>
                  </a:lnTo>
                  <a:lnTo>
                    <a:pt x="482911" y="116876"/>
                  </a:lnTo>
                  <a:lnTo>
                    <a:pt x="520177" y="103913"/>
                  </a:lnTo>
                  <a:lnTo>
                    <a:pt x="555360" y="85327"/>
                  </a:lnTo>
                  <a:lnTo>
                    <a:pt x="583364" y="55893"/>
                  </a:lnTo>
                  <a:lnTo>
                    <a:pt x="589186" y="35642"/>
                  </a:lnTo>
                  <a:lnTo>
                    <a:pt x="589720" y="29114"/>
                  </a:lnTo>
                  <a:lnTo>
                    <a:pt x="606871" y="8879"/>
                  </a:lnTo>
                  <a:lnTo>
                    <a:pt x="613284" y="9292"/>
                  </a:lnTo>
                  <a:lnTo>
                    <a:pt x="619509" y="10057"/>
                  </a:lnTo>
                  <a:lnTo>
                    <a:pt x="638350" y="13341"/>
                  </a:lnTo>
                  <a:lnTo>
                    <a:pt x="657550" y="17424"/>
                  </a:lnTo>
                  <a:lnTo>
                    <a:pt x="677212" y="20603"/>
                  </a:lnTo>
                  <a:lnTo>
                    <a:pt x="697439" y="21172"/>
                  </a:lnTo>
                  <a:lnTo>
                    <a:pt x="707326" y="20610"/>
                  </a:lnTo>
                  <a:lnTo>
                    <a:pt x="717059" y="19949"/>
                  </a:lnTo>
                  <a:lnTo>
                    <a:pt x="726649" y="19472"/>
                  </a:lnTo>
                  <a:lnTo>
                    <a:pt x="764851" y="26690"/>
                  </a:lnTo>
                  <a:lnTo>
                    <a:pt x="786161" y="41473"/>
                  </a:lnTo>
                  <a:lnTo>
                    <a:pt x="795178" y="46608"/>
                  </a:lnTo>
                  <a:lnTo>
                    <a:pt x="835136" y="55167"/>
                  </a:lnTo>
                  <a:lnTo>
                    <a:pt x="845141" y="55652"/>
                  </a:lnTo>
                  <a:lnTo>
                    <a:pt x="884877" y="53882"/>
                  </a:lnTo>
                  <a:lnTo>
                    <a:pt x="923922" y="48392"/>
                  </a:lnTo>
                  <a:lnTo>
                    <a:pt x="1000723" y="33695"/>
                  </a:lnTo>
                  <a:lnTo>
                    <a:pt x="1038918" y="28140"/>
                  </a:lnTo>
                  <a:lnTo>
                    <a:pt x="1077581" y="25386"/>
                  </a:lnTo>
                  <a:lnTo>
                    <a:pt x="1116601" y="23667"/>
                  </a:lnTo>
                  <a:lnTo>
                    <a:pt x="1156352" y="21156"/>
                  </a:lnTo>
                  <a:lnTo>
                    <a:pt x="1163404" y="19661"/>
                  </a:lnTo>
                  <a:lnTo>
                    <a:pt x="1170001" y="18096"/>
                  </a:lnTo>
                  <a:lnTo>
                    <a:pt x="1176283" y="16722"/>
                  </a:lnTo>
                  <a:lnTo>
                    <a:pt x="1182393" y="15795"/>
                  </a:lnTo>
                  <a:lnTo>
                    <a:pt x="1186236" y="15544"/>
                  </a:lnTo>
                  <a:lnTo>
                    <a:pt x="1189455" y="15826"/>
                  </a:lnTo>
                  <a:lnTo>
                    <a:pt x="1219439" y="41679"/>
                  </a:lnTo>
                  <a:lnTo>
                    <a:pt x="1223965" y="47010"/>
                  </a:lnTo>
                  <a:lnTo>
                    <a:pt x="1228990" y="52303"/>
                  </a:lnTo>
                  <a:lnTo>
                    <a:pt x="1234754" y="57249"/>
                  </a:lnTo>
                  <a:lnTo>
                    <a:pt x="1241915" y="61757"/>
                  </a:lnTo>
                  <a:lnTo>
                    <a:pt x="1250804" y="64610"/>
                  </a:lnTo>
                  <a:lnTo>
                    <a:pt x="1258464" y="64453"/>
                  </a:lnTo>
                  <a:lnTo>
                    <a:pt x="1265856" y="66081"/>
                  </a:lnTo>
                  <a:lnTo>
                    <a:pt x="1269568" y="67442"/>
                  </a:lnTo>
                  <a:lnTo>
                    <a:pt x="1273479" y="70542"/>
                  </a:lnTo>
                  <a:lnTo>
                    <a:pt x="1275071" y="72186"/>
                  </a:lnTo>
                  <a:lnTo>
                    <a:pt x="1275976" y="74275"/>
                  </a:lnTo>
                  <a:lnTo>
                    <a:pt x="1276542" y="75322"/>
                  </a:lnTo>
                  <a:lnTo>
                    <a:pt x="1312577" y="92211"/>
                  </a:lnTo>
                  <a:lnTo>
                    <a:pt x="1363500" y="94296"/>
                  </a:lnTo>
                  <a:lnTo>
                    <a:pt x="1384667" y="95030"/>
                  </a:lnTo>
                  <a:lnTo>
                    <a:pt x="1424990" y="101956"/>
                  </a:lnTo>
                  <a:lnTo>
                    <a:pt x="1457632" y="122623"/>
                  </a:lnTo>
                  <a:lnTo>
                    <a:pt x="1487209" y="165855"/>
                  </a:lnTo>
                  <a:lnTo>
                    <a:pt x="1493493" y="175088"/>
                  </a:lnTo>
                  <a:lnTo>
                    <a:pt x="1498195" y="181675"/>
                  </a:lnTo>
                  <a:lnTo>
                    <a:pt x="1503791" y="188187"/>
                  </a:lnTo>
                  <a:lnTo>
                    <a:pt x="1510289" y="193910"/>
                  </a:lnTo>
                  <a:lnTo>
                    <a:pt x="1497712" y="195062"/>
                  </a:lnTo>
                  <a:lnTo>
                    <a:pt x="1484897" y="195474"/>
                  </a:lnTo>
                  <a:lnTo>
                    <a:pt x="1471930" y="195334"/>
                  </a:lnTo>
                  <a:lnTo>
                    <a:pt x="1458897" y="194831"/>
                  </a:lnTo>
                  <a:lnTo>
                    <a:pt x="1421794" y="192789"/>
                  </a:lnTo>
                  <a:lnTo>
                    <a:pt x="1412320" y="192460"/>
                  </a:lnTo>
                  <a:lnTo>
                    <a:pt x="1384266" y="192245"/>
                  </a:lnTo>
                  <a:lnTo>
                    <a:pt x="1300468" y="192046"/>
                  </a:lnTo>
                  <a:lnTo>
                    <a:pt x="1293725" y="192501"/>
                  </a:lnTo>
                  <a:lnTo>
                    <a:pt x="1253658" y="196793"/>
                  </a:lnTo>
                  <a:lnTo>
                    <a:pt x="1244564" y="197651"/>
                  </a:lnTo>
                  <a:lnTo>
                    <a:pt x="1235517" y="198344"/>
                  </a:lnTo>
                  <a:lnTo>
                    <a:pt x="1226557" y="198766"/>
                  </a:lnTo>
                  <a:lnTo>
                    <a:pt x="1217681" y="198881"/>
                  </a:lnTo>
                  <a:lnTo>
                    <a:pt x="1209039" y="198540"/>
                  </a:lnTo>
                  <a:lnTo>
                    <a:pt x="1177807" y="176759"/>
                  </a:lnTo>
                  <a:lnTo>
                    <a:pt x="1175210" y="171225"/>
                  </a:lnTo>
                  <a:lnTo>
                    <a:pt x="1148927" y="131808"/>
                  </a:lnTo>
                  <a:lnTo>
                    <a:pt x="1115573" y="117766"/>
                  </a:lnTo>
                  <a:lnTo>
                    <a:pt x="1099945" y="118755"/>
                  </a:lnTo>
                  <a:lnTo>
                    <a:pt x="1091228" y="122221"/>
                  </a:lnTo>
                  <a:lnTo>
                    <a:pt x="1085307" y="127990"/>
                  </a:lnTo>
                  <a:lnTo>
                    <a:pt x="1079302" y="133681"/>
                  </a:lnTo>
                  <a:lnTo>
                    <a:pt x="1075773" y="140346"/>
                  </a:lnTo>
                  <a:lnTo>
                    <a:pt x="1070339" y="152885"/>
                  </a:lnTo>
                  <a:lnTo>
                    <a:pt x="1063691" y="173549"/>
                  </a:lnTo>
                  <a:lnTo>
                    <a:pt x="1060669" y="181680"/>
                  </a:lnTo>
                  <a:lnTo>
                    <a:pt x="1025466" y="210574"/>
                  </a:lnTo>
                  <a:lnTo>
                    <a:pt x="981246" y="217970"/>
                  </a:lnTo>
                  <a:lnTo>
                    <a:pt x="935494" y="221037"/>
                  </a:lnTo>
                  <a:lnTo>
                    <a:pt x="824366" y="222791"/>
                  </a:lnTo>
                  <a:lnTo>
                    <a:pt x="787244" y="223532"/>
                  </a:lnTo>
                  <a:lnTo>
                    <a:pt x="768791" y="223762"/>
                  </a:lnTo>
                  <a:lnTo>
                    <a:pt x="750355" y="223757"/>
                  </a:lnTo>
                  <a:lnTo>
                    <a:pt x="731909" y="223422"/>
                  </a:lnTo>
                  <a:lnTo>
                    <a:pt x="713480" y="222764"/>
                  </a:lnTo>
                  <a:lnTo>
                    <a:pt x="695033" y="221746"/>
                  </a:lnTo>
                  <a:lnTo>
                    <a:pt x="657948" y="219422"/>
                  </a:lnTo>
                  <a:lnTo>
                    <a:pt x="639300" y="218571"/>
                  </a:lnTo>
                  <a:lnTo>
                    <a:pt x="620636" y="218134"/>
                  </a:lnTo>
                  <a:lnTo>
                    <a:pt x="601976" y="218106"/>
                  </a:lnTo>
                  <a:lnTo>
                    <a:pt x="583343" y="218480"/>
                  </a:lnTo>
                  <a:lnTo>
                    <a:pt x="546155" y="220122"/>
                  </a:lnTo>
                  <a:lnTo>
                    <a:pt x="509055" y="222544"/>
                  </a:lnTo>
                  <a:lnTo>
                    <a:pt x="472017" y="225504"/>
                  </a:lnTo>
                  <a:lnTo>
                    <a:pt x="435018" y="228757"/>
                  </a:lnTo>
                  <a:lnTo>
                    <a:pt x="435154" y="230626"/>
                  </a:lnTo>
                  <a:lnTo>
                    <a:pt x="472236" y="229009"/>
                  </a:lnTo>
                  <a:lnTo>
                    <a:pt x="509321" y="227690"/>
                  </a:lnTo>
                  <a:lnTo>
                    <a:pt x="546389" y="226911"/>
                  </a:lnTo>
                  <a:lnTo>
                    <a:pt x="583422" y="226914"/>
                  </a:lnTo>
                  <a:lnTo>
                    <a:pt x="601913" y="227175"/>
                  </a:lnTo>
                  <a:lnTo>
                    <a:pt x="620370" y="227762"/>
                  </a:lnTo>
                  <a:lnTo>
                    <a:pt x="638799" y="228727"/>
                  </a:lnTo>
                  <a:lnTo>
                    <a:pt x="657205" y="230118"/>
                  </a:lnTo>
                  <a:lnTo>
                    <a:pt x="694137" y="233533"/>
                  </a:lnTo>
                  <a:lnTo>
                    <a:pt x="712719" y="235110"/>
                  </a:lnTo>
                  <a:lnTo>
                    <a:pt x="731365" y="236327"/>
                  </a:lnTo>
                  <a:lnTo>
                    <a:pt x="750021" y="237224"/>
                  </a:lnTo>
                  <a:lnTo>
                    <a:pt x="768701" y="237772"/>
                  </a:lnTo>
                  <a:lnTo>
                    <a:pt x="787370" y="237991"/>
                  </a:lnTo>
                  <a:lnTo>
                    <a:pt x="824484" y="237790"/>
                  </a:lnTo>
                  <a:lnTo>
                    <a:pt x="898739" y="238085"/>
                  </a:lnTo>
                  <a:lnTo>
                    <a:pt x="954771" y="236888"/>
                  </a:lnTo>
                  <a:lnTo>
                    <a:pt x="1011081" y="231638"/>
                  </a:lnTo>
                  <a:lnTo>
                    <a:pt x="1049418" y="220325"/>
                  </a:lnTo>
                  <a:lnTo>
                    <a:pt x="1077831" y="188945"/>
                  </a:lnTo>
                  <a:lnTo>
                    <a:pt x="1087239" y="162112"/>
                  </a:lnTo>
                  <a:lnTo>
                    <a:pt x="1090352" y="154073"/>
                  </a:lnTo>
                  <a:lnTo>
                    <a:pt x="1113756" y="136933"/>
                  </a:lnTo>
                  <a:lnTo>
                    <a:pt x="1118976" y="137718"/>
                  </a:lnTo>
                  <a:lnTo>
                    <a:pt x="1150341" y="162874"/>
                  </a:lnTo>
                  <a:lnTo>
                    <a:pt x="1157467" y="178832"/>
                  </a:lnTo>
                  <a:lnTo>
                    <a:pt x="1160095" y="184523"/>
                  </a:lnTo>
                  <a:lnTo>
                    <a:pt x="1163372" y="192721"/>
                  </a:lnTo>
                  <a:lnTo>
                    <a:pt x="1164221" y="195674"/>
                  </a:lnTo>
                  <a:lnTo>
                    <a:pt x="1169262" y="204475"/>
                  </a:lnTo>
                  <a:lnTo>
                    <a:pt x="1207654" y="217991"/>
                  </a:lnTo>
                  <a:lnTo>
                    <a:pt x="1217547" y="218349"/>
                  </a:lnTo>
                  <a:lnTo>
                    <a:pt x="1227240" y="218149"/>
                  </a:lnTo>
                  <a:lnTo>
                    <a:pt x="1236810" y="217653"/>
                  </a:lnTo>
                  <a:lnTo>
                    <a:pt x="1246266" y="216875"/>
                  </a:lnTo>
                  <a:lnTo>
                    <a:pt x="1255643" y="215939"/>
                  </a:lnTo>
                  <a:lnTo>
                    <a:pt x="1292452" y="211757"/>
                  </a:lnTo>
                  <a:lnTo>
                    <a:pt x="1301122" y="211019"/>
                  </a:lnTo>
                  <a:lnTo>
                    <a:pt x="1402855" y="210632"/>
                  </a:lnTo>
                  <a:lnTo>
                    <a:pt x="1411997" y="210672"/>
                  </a:lnTo>
                  <a:lnTo>
                    <a:pt x="1421077" y="210904"/>
                  </a:lnTo>
                  <a:lnTo>
                    <a:pt x="1458117" y="212585"/>
                  </a:lnTo>
                  <a:lnTo>
                    <a:pt x="1476960" y="213041"/>
                  </a:lnTo>
                  <a:lnTo>
                    <a:pt x="1496066" y="212638"/>
                  </a:lnTo>
                  <a:lnTo>
                    <a:pt x="1515340" y="210659"/>
                  </a:lnTo>
                  <a:lnTo>
                    <a:pt x="1534686" y="206386"/>
                  </a:lnTo>
                  <a:lnTo>
                    <a:pt x="1557596" y="199690"/>
                  </a:lnTo>
                  <a:lnTo>
                    <a:pt x="1535607" y="190402"/>
                  </a:lnTo>
                  <a:lnTo>
                    <a:pt x="1527477" y="186008"/>
                  </a:lnTo>
                  <a:lnTo>
                    <a:pt x="1501047" y="156788"/>
                  </a:lnTo>
                  <a:lnTo>
                    <a:pt x="1489524" y="138752"/>
                  </a:lnTo>
                  <a:lnTo>
                    <a:pt x="1483446" y="129556"/>
                  </a:lnTo>
                  <a:lnTo>
                    <a:pt x="1451091" y="96766"/>
                  </a:lnTo>
                  <a:lnTo>
                    <a:pt x="1407700" y="82002"/>
                  </a:lnTo>
                  <a:lnTo>
                    <a:pt x="1363686" y="79283"/>
                  </a:lnTo>
                  <a:lnTo>
                    <a:pt x="1342216" y="79110"/>
                  </a:lnTo>
                  <a:lnTo>
                    <a:pt x="1321179" y="78201"/>
                  </a:lnTo>
                  <a:lnTo>
                    <a:pt x="1290683" y="71914"/>
                  </a:lnTo>
                  <a:lnTo>
                    <a:pt x="1290515" y="71819"/>
                  </a:lnTo>
                  <a:lnTo>
                    <a:pt x="1289950" y="70343"/>
                  </a:lnTo>
                  <a:lnTo>
                    <a:pt x="1286913" y="63668"/>
                  </a:lnTo>
                  <a:lnTo>
                    <a:pt x="1283337" y="60013"/>
                  </a:lnTo>
                  <a:lnTo>
                    <a:pt x="1279919" y="57422"/>
                  </a:lnTo>
                  <a:lnTo>
                    <a:pt x="1278411" y="56144"/>
                  </a:lnTo>
                  <a:lnTo>
                    <a:pt x="1252647" y="50375"/>
                  </a:lnTo>
                  <a:lnTo>
                    <a:pt x="1247359" y="48736"/>
                  </a:lnTo>
                  <a:lnTo>
                    <a:pt x="1241166" y="45454"/>
                  </a:lnTo>
                  <a:lnTo>
                    <a:pt x="1235559" y="39490"/>
                  </a:lnTo>
                  <a:lnTo>
                    <a:pt x="1225773" y="27680"/>
                  </a:lnTo>
                  <a:lnTo>
                    <a:pt x="1221274" y="22377"/>
                  </a:lnTo>
                  <a:lnTo>
                    <a:pt x="1186136" y="2052"/>
                  </a:lnTo>
                  <a:lnTo>
                    <a:pt x="1180990" y="2460"/>
                  </a:lnTo>
                  <a:lnTo>
                    <a:pt x="1173806" y="3600"/>
                  </a:lnTo>
                  <a:lnTo>
                    <a:pt x="1166957" y="5134"/>
                  </a:lnTo>
                  <a:lnTo>
                    <a:pt x="1160466" y="6738"/>
                  </a:lnTo>
                  <a:lnTo>
                    <a:pt x="1154357" y="8093"/>
                  </a:lnTo>
                  <a:lnTo>
                    <a:pt x="1115735" y="10785"/>
                  </a:lnTo>
                  <a:lnTo>
                    <a:pt x="1076726" y="12794"/>
                  </a:lnTo>
                  <a:lnTo>
                    <a:pt x="1037583" y="15896"/>
                  </a:lnTo>
                  <a:lnTo>
                    <a:pt x="998561" y="21868"/>
                  </a:lnTo>
                  <a:lnTo>
                    <a:pt x="921915" y="37131"/>
                  </a:lnTo>
                  <a:lnTo>
                    <a:pt x="883704" y="42815"/>
                  </a:lnTo>
                  <a:lnTo>
                    <a:pt x="845403" y="44815"/>
                  </a:lnTo>
                  <a:lnTo>
                    <a:pt x="835895" y="44429"/>
                  </a:lnTo>
                  <a:lnTo>
                    <a:pt x="826453" y="43539"/>
                  </a:lnTo>
                  <a:lnTo>
                    <a:pt x="783891" y="27356"/>
                  </a:lnTo>
                  <a:lnTo>
                    <a:pt x="775751" y="21695"/>
                  </a:lnTo>
                  <a:lnTo>
                    <a:pt x="770165" y="17978"/>
                  </a:lnTo>
                  <a:lnTo>
                    <a:pt x="736391" y="9518"/>
                  </a:lnTo>
                  <a:lnTo>
                    <a:pt x="726308" y="9602"/>
                  </a:lnTo>
                  <a:lnTo>
                    <a:pt x="716393" y="10165"/>
                  </a:lnTo>
                  <a:lnTo>
                    <a:pt x="706634" y="10905"/>
                  </a:lnTo>
                  <a:lnTo>
                    <a:pt x="697020" y="11523"/>
                  </a:lnTo>
                  <a:lnTo>
                    <a:pt x="678190" y="11148"/>
                  </a:lnTo>
                  <a:lnTo>
                    <a:pt x="659337" y="8234"/>
                  </a:lnTo>
                  <a:lnTo>
                    <a:pt x="640211" y="4371"/>
                  </a:lnTo>
                  <a:lnTo>
                    <a:pt x="620562" y="1151"/>
                  </a:lnTo>
                  <a:lnTo>
                    <a:pt x="613866" y="418"/>
                  </a:lnTo>
                  <a:lnTo>
                    <a:pt x="607211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87564" y="9306578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487309" y="0"/>
                  </a:moveTo>
                  <a:lnTo>
                    <a:pt x="440378" y="2230"/>
                  </a:lnTo>
                  <a:lnTo>
                    <a:pt x="394709" y="8786"/>
                  </a:lnTo>
                  <a:lnTo>
                    <a:pt x="350507" y="19464"/>
                  </a:lnTo>
                  <a:lnTo>
                    <a:pt x="307975" y="34058"/>
                  </a:lnTo>
                  <a:lnTo>
                    <a:pt x="267317" y="52365"/>
                  </a:lnTo>
                  <a:lnTo>
                    <a:pt x="228739" y="74181"/>
                  </a:lnTo>
                  <a:lnTo>
                    <a:pt x="192444" y="99301"/>
                  </a:lnTo>
                  <a:lnTo>
                    <a:pt x="158637" y="127521"/>
                  </a:lnTo>
                  <a:lnTo>
                    <a:pt x="127521" y="158637"/>
                  </a:lnTo>
                  <a:lnTo>
                    <a:pt x="99301" y="192444"/>
                  </a:lnTo>
                  <a:lnTo>
                    <a:pt x="74181" y="228739"/>
                  </a:lnTo>
                  <a:lnTo>
                    <a:pt x="52365" y="267317"/>
                  </a:lnTo>
                  <a:lnTo>
                    <a:pt x="34058" y="307975"/>
                  </a:lnTo>
                  <a:lnTo>
                    <a:pt x="19464" y="350507"/>
                  </a:lnTo>
                  <a:lnTo>
                    <a:pt x="8786" y="394709"/>
                  </a:lnTo>
                  <a:lnTo>
                    <a:pt x="2230" y="440378"/>
                  </a:lnTo>
                  <a:lnTo>
                    <a:pt x="0" y="487309"/>
                  </a:lnTo>
                  <a:lnTo>
                    <a:pt x="2230" y="534240"/>
                  </a:lnTo>
                  <a:lnTo>
                    <a:pt x="8786" y="579909"/>
                  </a:lnTo>
                  <a:lnTo>
                    <a:pt x="19464" y="624112"/>
                  </a:lnTo>
                  <a:lnTo>
                    <a:pt x="34058" y="666644"/>
                  </a:lnTo>
                  <a:lnTo>
                    <a:pt x="52365" y="707301"/>
                  </a:lnTo>
                  <a:lnTo>
                    <a:pt x="74181" y="745879"/>
                  </a:lnTo>
                  <a:lnTo>
                    <a:pt x="99301" y="782174"/>
                  </a:lnTo>
                  <a:lnTo>
                    <a:pt x="127521" y="815982"/>
                  </a:lnTo>
                  <a:lnTo>
                    <a:pt x="158637" y="847098"/>
                  </a:lnTo>
                  <a:lnTo>
                    <a:pt x="192444" y="875318"/>
                  </a:lnTo>
                  <a:lnTo>
                    <a:pt x="228739" y="900438"/>
                  </a:lnTo>
                  <a:lnTo>
                    <a:pt x="267317" y="922253"/>
                  </a:lnTo>
                  <a:lnTo>
                    <a:pt x="307975" y="940560"/>
                  </a:lnTo>
                  <a:lnTo>
                    <a:pt x="350507" y="955155"/>
                  </a:lnTo>
                  <a:lnTo>
                    <a:pt x="394709" y="965832"/>
                  </a:lnTo>
                  <a:lnTo>
                    <a:pt x="440378" y="972388"/>
                  </a:lnTo>
                  <a:lnTo>
                    <a:pt x="487309" y="974619"/>
                  </a:lnTo>
                  <a:lnTo>
                    <a:pt x="534240" y="972388"/>
                  </a:lnTo>
                  <a:lnTo>
                    <a:pt x="579909" y="965832"/>
                  </a:lnTo>
                  <a:lnTo>
                    <a:pt x="624112" y="955155"/>
                  </a:lnTo>
                  <a:lnTo>
                    <a:pt x="666644" y="940560"/>
                  </a:lnTo>
                  <a:lnTo>
                    <a:pt x="707301" y="922253"/>
                  </a:lnTo>
                  <a:lnTo>
                    <a:pt x="745879" y="900438"/>
                  </a:lnTo>
                  <a:lnTo>
                    <a:pt x="782174" y="875318"/>
                  </a:lnTo>
                  <a:lnTo>
                    <a:pt x="815982" y="847098"/>
                  </a:lnTo>
                  <a:lnTo>
                    <a:pt x="847098" y="815982"/>
                  </a:lnTo>
                  <a:lnTo>
                    <a:pt x="875318" y="782174"/>
                  </a:lnTo>
                  <a:lnTo>
                    <a:pt x="900438" y="745879"/>
                  </a:lnTo>
                  <a:lnTo>
                    <a:pt x="922253" y="707301"/>
                  </a:lnTo>
                  <a:lnTo>
                    <a:pt x="940560" y="666644"/>
                  </a:lnTo>
                  <a:lnTo>
                    <a:pt x="955155" y="624112"/>
                  </a:lnTo>
                  <a:lnTo>
                    <a:pt x="965832" y="579909"/>
                  </a:lnTo>
                  <a:lnTo>
                    <a:pt x="972388" y="534240"/>
                  </a:lnTo>
                  <a:lnTo>
                    <a:pt x="974619" y="487309"/>
                  </a:lnTo>
                  <a:lnTo>
                    <a:pt x="972388" y="440378"/>
                  </a:lnTo>
                  <a:lnTo>
                    <a:pt x="965832" y="394709"/>
                  </a:lnTo>
                  <a:lnTo>
                    <a:pt x="955155" y="350507"/>
                  </a:lnTo>
                  <a:lnTo>
                    <a:pt x="940560" y="307975"/>
                  </a:lnTo>
                  <a:lnTo>
                    <a:pt x="922253" y="267317"/>
                  </a:lnTo>
                  <a:lnTo>
                    <a:pt x="900438" y="228739"/>
                  </a:lnTo>
                  <a:lnTo>
                    <a:pt x="875318" y="192444"/>
                  </a:lnTo>
                  <a:lnTo>
                    <a:pt x="847098" y="158637"/>
                  </a:lnTo>
                  <a:lnTo>
                    <a:pt x="815982" y="127521"/>
                  </a:lnTo>
                  <a:lnTo>
                    <a:pt x="782174" y="99301"/>
                  </a:lnTo>
                  <a:lnTo>
                    <a:pt x="745879" y="74181"/>
                  </a:lnTo>
                  <a:lnTo>
                    <a:pt x="707301" y="52365"/>
                  </a:lnTo>
                  <a:lnTo>
                    <a:pt x="666644" y="34058"/>
                  </a:lnTo>
                  <a:lnTo>
                    <a:pt x="624112" y="19464"/>
                  </a:lnTo>
                  <a:lnTo>
                    <a:pt x="579909" y="8786"/>
                  </a:lnTo>
                  <a:lnTo>
                    <a:pt x="534240" y="2230"/>
                  </a:lnTo>
                  <a:lnTo>
                    <a:pt x="487309" y="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35248" y="9500908"/>
              <a:ext cx="394335" cy="591820"/>
            </a:xfrm>
            <a:custGeom>
              <a:avLst/>
              <a:gdLst/>
              <a:ahLst/>
              <a:cxnLst/>
              <a:rect l="l" t="t" r="r" b="b"/>
              <a:pathLst>
                <a:path w="394335" h="591820">
                  <a:moveTo>
                    <a:pt x="260358" y="0"/>
                  </a:moveTo>
                  <a:lnTo>
                    <a:pt x="179124" y="63846"/>
                  </a:lnTo>
                  <a:lnTo>
                    <a:pt x="125612" y="111593"/>
                  </a:lnTo>
                  <a:lnTo>
                    <a:pt x="76031" y="167060"/>
                  </a:lnTo>
                  <a:lnTo>
                    <a:pt x="6591" y="254065"/>
                  </a:lnTo>
                  <a:lnTo>
                    <a:pt x="0" y="276715"/>
                  </a:lnTo>
                  <a:lnTo>
                    <a:pt x="9171" y="304824"/>
                  </a:lnTo>
                  <a:lnTo>
                    <a:pt x="31460" y="337053"/>
                  </a:lnTo>
                  <a:lnTo>
                    <a:pt x="64224" y="372062"/>
                  </a:lnTo>
                  <a:lnTo>
                    <a:pt x="104817" y="408512"/>
                  </a:lnTo>
                  <a:lnTo>
                    <a:pt x="150596" y="445063"/>
                  </a:lnTo>
                  <a:lnTo>
                    <a:pt x="198916" y="480376"/>
                  </a:lnTo>
                  <a:lnTo>
                    <a:pt x="247133" y="513110"/>
                  </a:lnTo>
                  <a:lnTo>
                    <a:pt x="292602" y="541926"/>
                  </a:lnTo>
                  <a:lnTo>
                    <a:pt x="332679" y="565485"/>
                  </a:lnTo>
                  <a:lnTo>
                    <a:pt x="386079" y="591473"/>
                  </a:lnTo>
                  <a:lnTo>
                    <a:pt x="394114" y="591222"/>
                  </a:lnTo>
                  <a:lnTo>
                    <a:pt x="383472" y="387289"/>
                  </a:lnTo>
                  <a:lnTo>
                    <a:pt x="336354" y="196451"/>
                  </a:lnTo>
                  <a:lnTo>
                    <a:pt x="284677" y="55193"/>
                  </a:lnTo>
                  <a:lnTo>
                    <a:pt x="260358" y="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83625" y="9497488"/>
              <a:ext cx="491490" cy="694690"/>
            </a:xfrm>
            <a:custGeom>
              <a:avLst/>
              <a:gdLst/>
              <a:ahLst/>
              <a:cxnLst/>
              <a:rect l="l" t="t" r="r" b="b"/>
              <a:pathLst>
                <a:path w="491489" h="694690">
                  <a:moveTo>
                    <a:pt x="96972" y="0"/>
                  </a:moveTo>
                  <a:lnTo>
                    <a:pt x="66417" y="59143"/>
                  </a:lnTo>
                  <a:lnTo>
                    <a:pt x="46329" y="103005"/>
                  </a:lnTo>
                  <a:lnTo>
                    <a:pt x="27795" y="153320"/>
                  </a:lnTo>
                  <a:lnTo>
                    <a:pt x="1902" y="231820"/>
                  </a:lnTo>
                  <a:lnTo>
                    <a:pt x="0" y="262176"/>
                  </a:lnTo>
                  <a:lnTo>
                    <a:pt x="10929" y="297549"/>
                  </a:lnTo>
                  <a:lnTo>
                    <a:pt x="32780" y="336787"/>
                  </a:lnTo>
                  <a:lnTo>
                    <a:pt x="63647" y="378739"/>
                  </a:lnTo>
                  <a:lnTo>
                    <a:pt x="101620" y="422253"/>
                  </a:lnTo>
                  <a:lnTo>
                    <a:pt x="144790" y="466179"/>
                  </a:lnTo>
                  <a:lnTo>
                    <a:pt x="191251" y="509366"/>
                  </a:lnTo>
                  <a:lnTo>
                    <a:pt x="239092" y="550661"/>
                  </a:lnTo>
                  <a:lnTo>
                    <a:pt x="286407" y="588914"/>
                  </a:lnTo>
                  <a:lnTo>
                    <a:pt x="331286" y="622974"/>
                  </a:lnTo>
                  <a:lnTo>
                    <a:pt x="371822" y="651689"/>
                  </a:lnTo>
                  <a:lnTo>
                    <a:pt x="406106" y="673909"/>
                  </a:lnTo>
                  <a:lnTo>
                    <a:pt x="448286" y="694256"/>
                  </a:lnTo>
                  <a:lnTo>
                    <a:pt x="458452" y="694408"/>
                  </a:lnTo>
                  <a:lnTo>
                    <a:pt x="468445" y="692737"/>
                  </a:lnTo>
                  <a:lnTo>
                    <a:pt x="478261" y="688988"/>
                  </a:lnTo>
                  <a:lnTo>
                    <a:pt x="487897" y="682905"/>
                  </a:lnTo>
                  <a:lnTo>
                    <a:pt x="490771" y="650858"/>
                  </a:lnTo>
                  <a:lnTo>
                    <a:pt x="491091" y="617652"/>
                  </a:lnTo>
                  <a:lnTo>
                    <a:pt x="488588" y="583330"/>
                  </a:lnTo>
                  <a:lnTo>
                    <a:pt x="399372" y="346582"/>
                  </a:lnTo>
                  <a:lnTo>
                    <a:pt x="269267" y="171088"/>
                  </a:lnTo>
                  <a:lnTo>
                    <a:pt x="149520" y="47034"/>
                  </a:lnTo>
                  <a:lnTo>
                    <a:pt x="96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0394" y="9637186"/>
              <a:ext cx="627380" cy="644525"/>
            </a:xfrm>
            <a:custGeom>
              <a:avLst/>
              <a:gdLst/>
              <a:ahLst/>
              <a:cxnLst/>
              <a:rect l="l" t="t" r="r" b="b"/>
              <a:pathLst>
                <a:path w="627379" h="644525">
                  <a:moveTo>
                    <a:pt x="34264" y="0"/>
                  </a:moveTo>
                  <a:lnTo>
                    <a:pt x="6441" y="187525"/>
                  </a:lnTo>
                  <a:lnTo>
                    <a:pt x="0" y="308406"/>
                  </a:lnTo>
                  <a:lnTo>
                    <a:pt x="17488" y="415180"/>
                  </a:lnTo>
                  <a:lnTo>
                    <a:pt x="61457" y="560380"/>
                  </a:lnTo>
                  <a:lnTo>
                    <a:pt x="101699" y="584903"/>
                  </a:lnTo>
                  <a:lnTo>
                    <a:pt x="144374" y="605522"/>
                  </a:lnTo>
                  <a:lnTo>
                    <a:pt x="189236" y="621990"/>
                  </a:lnTo>
                  <a:lnTo>
                    <a:pt x="236038" y="634059"/>
                  </a:lnTo>
                  <a:lnTo>
                    <a:pt x="284535" y="641482"/>
                  </a:lnTo>
                  <a:lnTo>
                    <a:pt x="334480" y="644011"/>
                  </a:lnTo>
                  <a:lnTo>
                    <a:pt x="343600" y="643903"/>
                  </a:lnTo>
                  <a:lnTo>
                    <a:pt x="352671" y="643600"/>
                  </a:lnTo>
                  <a:lnTo>
                    <a:pt x="361701" y="643132"/>
                  </a:lnTo>
                  <a:lnTo>
                    <a:pt x="370694" y="642530"/>
                  </a:lnTo>
                  <a:lnTo>
                    <a:pt x="331250" y="556390"/>
                  </a:lnTo>
                  <a:lnTo>
                    <a:pt x="302905" y="487519"/>
                  </a:lnTo>
                  <a:lnTo>
                    <a:pt x="285796" y="441848"/>
                  </a:lnTo>
                  <a:lnTo>
                    <a:pt x="280063" y="425306"/>
                  </a:lnTo>
                  <a:lnTo>
                    <a:pt x="324003" y="474898"/>
                  </a:lnTo>
                  <a:lnTo>
                    <a:pt x="354994" y="513076"/>
                  </a:lnTo>
                  <a:lnTo>
                    <a:pt x="387746" y="559323"/>
                  </a:lnTo>
                  <a:lnTo>
                    <a:pt x="436969" y="633122"/>
                  </a:lnTo>
                  <a:lnTo>
                    <a:pt x="488452" y="619101"/>
                  </a:lnTo>
                  <a:lnTo>
                    <a:pt x="537508" y="599768"/>
                  </a:lnTo>
                  <a:lnTo>
                    <a:pt x="583799" y="575446"/>
                  </a:lnTo>
                  <a:lnTo>
                    <a:pt x="626990" y="546459"/>
                  </a:lnTo>
                  <a:lnTo>
                    <a:pt x="620133" y="509350"/>
                  </a:lnTo>
                  <a:lnTo>
                    <a:pt x="609491" y="471729"/>
                  </a:lnTo>
                  <a:lnTo>
                    <a:pt x="594642" y="433815"/>
                  </a:lnTo>
                  <a:lnTo>
                    <a:pt x="575164" y="395825"/>
                  </a:lnTo>
                  <a:lnTo>
                    <a:pt x="431574" y="231754"/>
                  </a:lnTo>
                  <a:lnTo>
                    <a:pt x="252204" y="107047"/>
                  </a:lnTo>
                  <a:lnTo>
                    <a:pt x="99088" y="27773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3796" y="9453873"/>
              <a:ext cx="2232660" cy="434340"/>
            </a:xfrm>
            <a:custGeom>
              <a:avLst/>
              <a:gdLst/>
              <a:ahLst/>
              <a:cxnLst/>
              <a:rect l="l" t="t" r="r" b="b"/>
              <a:pathLst>
                <a:path w="2232660" h="434340">
                  <a:moveTo>
                    <a:pt x="412915" y="216662"/>
                  </a:moveTo>
                  <a:lnTo>
                    <a:pt x="407555" y="165735"/>
                  </a:lnTo>
                  <a:lnTo>
                    <a:pt x="392239" y="119646"/>
                  </a:lnTo>
                  <a:lnTo>
                    <a:pt x="368122" y="79489"/>
                  </a:lnTo>
                  <a:lnTo>
                    <a:pt x="362496" y="73621"/>
                  </a:lnTo>
                  <a:lnTo>
                    <a:pt x="362496" y="216662"/>
                  </a:lnTo>
                  <a:lnTo>
                    <a:pt x="356895" y="261823"/>
                  </a:lnTo>
                  <a:lnTo>
                    <a:pt x="341109" y="302107"/>
                  </a:lnTo>
                  <a:lnTo>
                    <a:pt x="316661" y="336016"/>
                  </a:lnTo>
                  <a:lnTo>
                    <a:pt x="285051" y="362089"/>
                  </a:lnTo>
                  <a:lnTo>
                    <a:pt x="247815" y="378802"/>
                  </a:lnTo>
                  <a:lnTo>
                    <a:pt x="206451" y="384708"/>
                  </a:lnTo>
                  <a:lnTo>
                    <a:pt x="165100" y="378853"/>
                  </a:lnTo>
                  <a:lnTo>
                    <a:pt x="127850" y="362216"/>
                  </a:lnTo>
                  <a:lnTo>
                    <a:pt x="96240" y="336245"/>
                  </a:lnTo>
                  <a:lnTo>
                    <a:pt x="71793" y="302374"/>
                  </a:lnTo>
                  <a:lnTo>
                    <a:pt x="56007" y="262039"/>
                  </a:lnTo>
                  <a:lnTo>
                    <a:pt x="50406" y="216662"/>
                  </a:lnTo>
                  <a:lnTo>
                    <a:pt x="56007" y="171500"/>
                  </a:lnTo>
                  <a:lnTo>
                    <a:pt x="71793" y="131216"/>
                  </a:lnTo>
                  <a:lnTo>
                    <a:pt x="96240" y="97307"/>
                  </a:lnTo>
                  <a:lnTo>
                    <a:pt x="127850" y="71247"/>
                  </a:lnTo>
                  <a:lnTo>
                    <a:pt x="165100" y="54521"/>
                  </a:lnTo>
                  <a:lnTo>
                    <a:pt x="206451" y="48615"/>
                  </a:lnTo>
                  <a:lnTo>
                    <a:pt x="248437" y="54394"/>
                  </a:lnTo>
                  <a:lnTo>
                    <a:pt x="285851" y="70840"/>
                  </a:lnTo>
                  <a:lnTo>
                    <a:pt x="317334" y="96621"/>
                  </a:lnTo>
                  <a:lnTo>
                    <a:pt x="341515" y="130416"/>
                  </a:lnTo>
                  <a:lnTo>
                    <a:pt x="357022" y="170865"/>
                  </a:lnTo>
                  <a:lnTo>
                    <a:pt x="362496" y="216662"/>
                  </a:lnTo>
                  <a:lnTo>
                    <a:pt x="362496" y="73621"/>
                  </a:lnTo>
                  <a:lnTo>
                    <a:pt x="298043" y="21323"/>
                  </a:lnTo>
                  <a:lnTo>
                    <a:pt x="254368" y="5511"/>
                  </a:lnTo>
                  <a:lnTo>
                    <a:pt x="206451" y="0"/>
                  </a:lnTo>
                  <a:lnTo>
                    <a:pt x="159105" y="5638"/>
                  </a:lnTo>
                  <a:lnTo>
                    <a:pt x="115658" y="21755"/>
                  </a:lnTo>
                  <a:lnTo>
                    <a:pt x="77317" y="47104"/>
                  </a:lnTo>
                  <a:lnTo>
                    <a:pt x="45351" y="80492"/>
                  </a:lnTo>
                  <a:lnTo>
                    <a:pt x="20980" y="120688"/>
                  </a:lnTo>
                  <a:lnTo>
                    <a:pt x="5448" y="166484"/>
                  </a:lnTo>
                  <a:lnTo>
                    <a:pt x="0" y="216662"/>
                  </a:lnTo>
                  <a:lnTo>
                    <a:pt x="5448" y="267055"/>
                  </a:lnTo>
                  <a:lnTo>
                    <a:pt x="20980" y="313016"/>
                  </a:lnTo>
                  <a:lnTo>
                    <a:pt x="45351" y="353326"/>
                  </a:lnTo>
                  <a:lnTo>
                    <a:pt x="77317" y="386778"/>
                  </a:lnTo>
                  <a:lnTo>
                    <a:pt x="115658" y="412165"/>
                  </a:lnTo>
                  <a:lnTo>
                    <a:pt x="159105" y="428282"/>
                  </a:lnTo>
                  <a:lnTo>
                    <a:pt x="206451" y="433920"/>
                  </a:lnTo>
                  <a:lnTo>
                    <a:pt x="253796" y="428244"/>
                  </a:lnTo>
                  <a:lnTo>
                    <a:pt x="297256" y="412051"/>
                  </a:lnTo>
                  <a:lnTo>
                    <a:pt x="335584" y="386588"/>
                  </a:lnTo>
                  <a:lnTo>
                    <a:pt x="337375" y="384708"/>
                  </a:lnTo>
                  <a:lnTo>
                    <a:pt x="367563" y="353072"/>
                  </a:lnTo>
                  <a:lnTo>
                    <a:pt x="391922" y="312750"/>
                  </a:lnTo>
                  <a:lnTo>
                    <a:pt x="407454" y="266865"/>
                  </a:lnTo>
                  <a:lnTo>
                    <a:pt x="412915" y="216662"/>
                  </a:lnTo>
                  <a:close/>
                </a:path>
                <a:path w="2232660" h="434340">
                  <a:moveTo>
                    <a:pt x="771829" y="135039"/>
                  </a:moveTo>
                  <a:lnTo>
                    <a:pt x="764387" y="92189"/>
                  </a:lnTo>
                  <a:lnTo>
                    <a:pt x="743661" y="55092"/>
                  </a:lnTo>
                  <a:lnTo>
                    <a:pt x="736638" y="48615"/>
                  </a:lnTo>
                  <a:lnTo>
                    <a:pt x="720813" y="34010"/>
                  </a:lnTo>
                  <a:lnTo>
                    <a:pt x="720813" y="135039"/>
                  </a:lnTo>
                  <a:lnTo>
                    <a:pt x="715175" y="170497"/>
                  </a:lnTo>
                  <a:lnTo>
                    <a:pt x="698157" y="198208"/>
                  </a:lnTo>
                  <a:lnTo>
                    <a:pt x="669671" y="216230"/>
                  </a:lnTo>
                  <a:lnTo>
                    <a:pt x="629589" y="222656"/>
                  </a:lnTo>
                  <a:lnTo>
                    <a:pt x="531761" y="222656"/>
                  </a:lnTo>
                  <a:lnTo>
                    <a:pt x="531761" y="147040"/>
                  </a:lnTo>
                  <a:lnTo>
                    <a:pt x="538886" y="106591"/>
                  </a:lnTo>
                  <a:lnTo>
                    <a:pt x="588479" y="55638"/>
                  </a:lnTo>
                  <a:lnTo>
                    <a:pt x="625995" y="48615"/>
                  </a:lnTo>
                  <a:lnTo>
                    <a:pt x="664349" y="55460"/>
                  </a:lnTo>
                  <a:lnTo>
                    <a:pt x="713854" y="101536"/>
                  </a:lnTo>
                  <a:lnTo>
                    <a:pt x="720813" y="135039"/>
                  </a:lnTo>
                  <a:lnTo>
                    <a:pt x="720813" y="34010"/>
                  </a:lnTo>
                  <a:lnTo>
                    <a:pt x="712076" y="25933"/>
                  </a:lnTo>
                  <a:lnTo>
                    <a:pt x="672045" y="6845"/>
                  </a:lnTo>
                  <a:lnTo>
                    <a:pt x="625995" y="0"/>
                  </a:lnTo>
                  <a:lnTo>
                    <a:pt x="578624" y="7112"/>
                  </a:lnTo>
                  <a:lnTo>
                    <a:pt x="538568" y="27216"/>
                  </a:lnTo>
                  <a:lnTo>
                    <a:pt x="507682" y="58470"/>
                  </a:lnTo>
                  <a:lnTo>
                    <a:pt x="487794" y="99021"/>
                  </a:lnTo>
                  <a:lnTo>
                    <a:pt x="480745" y="147040"/>
                  </a:lnTo>
                  <a:lnTo>
                    <a:pt x="480745" y="426720"/>
                  </a:lnTo>
                  <a:lnTo>
                    <a:pt x="531761" y="426720"/>
                  </a:lnTo>
                  <a:lnTo>
                    <a:pt x="531761" y="271881"/>
                  </a:lnTo>
                  <a:lnTo>
                    <a:pt x="667397" y="271881"/>
                  </a:lnTo>
                  <a:lnTo>
                    <a:pt x="687349" y="275259"/>
                  </a:lnTo>
                  <a:lnTo>
                    <a:pt x="701382" y="284480"/>
                  </a:lnTo>
                  <a:lnTo>
                    <a:pt x="709688" y="298208"/>
                  </a:lnTo>
                  <a:lnTo>
                    <a:pt x="712419" y="315087"/>
                  </a:lnTo>
                  <a:lnTo>
                    <a:pt x="712419" y="426720"/>
                  </a:lnTo>
                  <a:lnTo>
                    <a:pt x="763435" y="426720"/>
                  </a:lnTo>
                  <a:lnTo>
                    <a:pt x="763435" y="311492"/>
                  </a:lnTo>
                  <a:lnTo>
                    <a:pt x="760666" y="288340"/>
                  </a:lnTo>
                  <a:lnTo>
                    <a:pt x="753999" y="271881"/>
                  </a:lnTo>
                  <a:lnTo>
                    <a:pt x="752627" y="268503"/>
                  </a:lnTo>
                  <a:lnTo>
                    <a:pt x="739622" y="252158"/>
                  </a:lnTo>
                  <a:lnTo>
                    <a:pt x="722020" y="239471"/>
                  </a:lnTo>
                  <a:lnTo>
                    <a:pt x="741006" y="222656"/>
                  </a:lnTo>
                  <a:lnTo>
                    <a:pt x="743216" y="220700"/>
                  </a:lnTo>
                  <a:lnTo>
                    <a:pt x="758850" y="196926"/>
                  </a:lnTo>
                  <a:lnTo>
                    <a:pt x="768527" y="168325"/>
                  </a:lnTo>
                  <a:lnTo>
                    <a:pt x="771829" y="135039"/>
                  </a:lnTo>
                  <a:close/>
                </a:path>
                <a:path w="2232660" h="434340">
                  <a:moveTo>
                    <a:pt x="1142758" y="147040"/>
                  </a:moveTo>
                  <a:lnTo>
                    <a:pt x="1135646" y="99936"/>
                  </a:lnTo>
                  <a:lnTo>
                    <a:pt x="1115542" y="59499"/>
                  </a:lnTo>
                  <a:lnTo>
                    <a:pt x="1104773" y="48615"/>
                  </a:lnTo>
                  <a:lnTo>
                    <a:pt x="1091730" y="35420"/>
                  </a:lnTo>
                  <a:lnTo>
                    <a:pt x="1091730" y="147040"/>
                  </a:lnTo>
                  <a:lnTo>
                    <a:pt x="1091730" y="222656"/>
                  </a:lnTo>
                  <a:lnTo>
                    <a:pt x="899693" y="222656"/>
                  </a:lnTo>
                  <a:lnTo>
                    <a:pt x="899693" y="147040"/>
                  </a:lnTo>
                  <a:lnTo>
                    <a:pt x="907008" y="108864"/>
                  </a:lnTo>
                  <a:lnTo>
                    <a:pt x="927227" y="77571"/>
                  </a:lnTo>
                  <a:lnTo>
                    <a:pt x="957668" y="56400"/>
                  </a:lnTo>
                  <a:lnTo>
                    <a:pt x="995718" y="48615"/>
                  </a:lnTo>
                  <a:lnTo>
                    <a:pt x="1034516" y="56400"/>
                  </a:lnTo>
                  <a:lnTo>
                    <a:pt x="1064882" y="77571"/>
                  </a:lnTo>
                  <a:lnTo>
                    <a:pt x="1084668" y="108864"/>
                  </a:lnTo>
                  <a:lnTo>
                    <a:pt x="1091730" y="147040"/>
                  </a:lnTo>
                  <a:lnTo>
                    <a:pt x="1091730" y="35420"/>
                  </a:lnTo>
                  <a:lnTo>
                    <a:pt x="1084300" y="27901"/>
                  </a:lnTo>
                  <a:lnTo>
                    <a:pt x="1043736" y="7340"/>
                  </a:lnTo>
                  <a:lnTo>
                    <a:pt x="995718" y="0"/>
                  </a:lnTo>
                  <a:lnTo>
                    <a:pt x="947928" y="7340"/>
                  </a:lnTo>
                  <a:lnTo>
                    <a:pt x="907402" y="27901"/>
                  </a:lnTo>
                  <a:lnTo>
                    <a:pt x="876058" y="59499"/>
                  </a:lnTo>
                  <a:lnTo>
                    <a:pt x="855840" y="99936"/>
                  </a:lnTo>
                  <a:lnTo>
                    <a:pt x="848677" y="147040"/>
                  </a:lnTo>
                  <a:lnTo>
                    <a:pt x="848677" y="426720"/>
                  </a:lnTo>
                  <a:lnTo>
                    <a:pt x="899693" y="426720"/>
                  </a:lnTo>
                  <a:lnTo>
                    <a:pt x="899693" y="271881"/>
                  </a:lnTo>
                  <a:lnTo>
                    <a:pt x="1091730" y="271881"/>
                  </a:lnTo>
                  <a:lnTo>
                    <a:pt x="1091730" y="426720"/>
                  </a:lnTo>
                  <a:lnTo>
                    <a:pt x="1142758" y="426720"/>
                  </a:lnTo>
                  <a:lnTo>
                    <a:pt x="1142758" y="271881"/>
                  </a:lnTo>
                  <a:lnTo>
                    <a:pt x="1142758" y="222656"/>
                  </a:lnTo>
                  <a:lnTo>
                    <a:pt x="1142758" y="147040"/>
                  </a:lnTo>
                  <a:close/>
                </a:path>
                <a:path w="2232660" h="434340">
                  <a:moveTo>
                    <a:pt x="1607908" y="138645"/>
                  </a:moveTo>
                  <a:lnTo>
                    <a:pt x="1587017" y="92646"/>
                  </a:lnTo>
                  <a:lnTo>
                    <a:pt x="1556626" y="54317"/>
                  </a:lnTo>
                  <a:lnTo>
                    <a:pt x="1517586" y="25120"/>
                  </a:lnTo>
                  <a:lnTo>
                    <a:pt x="1470774" y="6527"/>
                  </a:lnTo>
                  <a:lnTo>
                    <a:pt x="1417040" y="0"/>
                  </a:lnTo>
                  <a:lnTo>
                    <a:pt x="1369707" y="5740"/>
                  </a:lnTo>
                  <a:lnTo>
                    <a:pt x="1326248" y="22059"/>
                  </a:lnTo>
                  <a:lnTo>
                    <a:pt x="1287907" y="47675"/>
                  </a:lnTo>
                  <a:lnTo>
                    <a:pt x="1255941" y="81241"/>
                  </a:lnTo>
                  <a:lnTo>
                    <a:pt x="1231569" y="121475"/>
                  </a:lnTo>
                  <a:lnTo>
                    <a:pt x="1216037" y="167055"/>
                  </a:lnTo>
                  <a:lnTo>
                    <a:pt x="1210576" y="216662"/>
                  </a:lnTo>
                  <a:lnTo>
                    <a:pt x="1216037" y="266484"/>
                  </a:lnTo>
                  <a:lnTo>
                    <a:pt x="1231569" y="312229"/>
                  </a:lnTo>
                  <a:lnTo>
                    <a:pt x="1255941" y="352564"/>
                  </a:lnTo>
                  <a:lnTo>
                    <a:pt x="1287907" y="386207"/>
                  </a:lnTo>
                  <a:lnTo>
                    <a:pt x="1326248" y="411848"/>
                  </a:lnTo>
                  <a:lnTo>
                    <a:pt x="1369707" y="428180"/>
                  </a:lnTo>
                  <a:lnTo>
                    <a:pt x="1417040" y="433920"/>
                  </a:lnTo>
                  <a:lnTo>
                    <a:pt x="1468526" y="427558"/>
                  </a:lnTo>
                  <a:lnTo>
                    <a:pt x="1514741" y="409282"/>
                  </a:lnTo>
                  <a:lnTo>
                    <a:pt x="1554289" y="380250"/>
                  </a:lnTo>
                  <a:lnTo>
                    <a:pt x="1585810" y="341655"/>
                  </a:lnTo>
                  <a:lnTo>
                    <a:pt x="1607908" y="294678"/>
                  </a:lnTo>
                  <a:lnTo>
                    <a:pt x="1554492" y="294678"/>
                  </a:lnTo>
                  <a:lnTo>
                    <a:pt x="1530985" y="332041"/>
                  </a:lnTo>
                  <a:lnTo>
                    <a:pt x="1499260" y="360400"/>
                  </a:lnTo>
                  <a:lnTo>
                    <a:pt x="1460804" y="378409"/>
                  </a:lnTo>
                  <a:lnTo>
                    <a:pt x="1417040" y="384708"/>
                  </a:lnTo>
                  <a:lnTo>
                    <a:pt x="1375689" y="378637"/>
                  </a:lnTo>
                  <a:lnTo>
                    <a:pt x="1338440" y="361543"/>
                  </a:lnTo>
                  <a:lnTo>
                    <a:pt x="1306842" y="335114"/>
                  </a:lnTo>
                  <a:lnTo>
                    <a:pt x="1282382" y="301040"/>
                  </a:lnTo>
                  <a:lnTo>
                    <a:pt x="1266596" y="260997"/>
                  </a:lnTo>
                  <a:lnTo>
                    <a:pt x="1261008" y="216662"/>
                  </a:lnTo>
                  <a:lnTo>
                    <a:pt x="1266596" y="172326"/>
                  </a:lnTo>
                  <a:lnTo>
                    <a:pt x="1282382" y="132283"/>
                  </a:lnTo>
                  <a:lnTo>
                    <a:pt x="1306842" y="98209"/>
                  </a:lnTo>
                  <a:lnTo>
                    <a:pt x="1338440" y="71780"/>
                  </a:lnTo>
                  <a:lnTo>
                    <a:pt x="1375689" y="54686"/>
                  </a:lnTo>
                  <a:lnTo>
                    <a:pt x="1417040" y="48615"/>
                  </a:lnTo>
                  <a:lnTo>
                    <a:pt x="1463929" y="55346"/>
                  </a:lnTo>
                  <a:lnTo>
                    <a:pt x="1502638" y="74053"/>
                  </a:lnTo>
                  <a:lnTo>
                    <a:pt x="1532928" y="102552"/>
                  </a:lnTo>
                  <a:lnTo>
                    <a:pt x="1554492" y="138645"/>
                  </a:lnTo>
                  <a:lnTo>
                    <a:pt x="1607908" y="138645"/>
                  </a:lnTo>
                  <a:close/>
                </a:path>
                <a:path w="2232660" h="434340">
                  <a:moveTo>
                    <a:pt x="1914613" y="377507"/>
                  </a:moveTo>
                  <a:lnTo>
                    <a:pt x="1794573" y="377507"/>
                  </a:lnTo>
                  <a:lnTo>
                    <a:pt x="1762785" y="372605"/>
                  </a:lnTo>
                  <a:lnTo>
                    <a:pt x="1739658" y="358152"/>
                  </a:lnTo>
                  <a:lnTo>
                    <a:pt x="1725536" y="334467"/>
                  </a:lnTo>
                  <a:lnTo>
                    <a:pt x="1720748" y="301879"/>
                  </a:lnTo>
                  <a:lnTo>
                    <a:pt x="1720748" y="10210"/>
                  </a:lnTo>
                  <a:lnTo>
                    <a:pt x="1669745" y="10210"/>
                  </a:lnTo>
                  <a:lnTo>
                    <a:pt x="1669745" y="301879"/>
                  </a:lnTo>
                  <a:lnTo>
                    <a:pt x="1678609" y="354558"/>
                  </a:lnTo>
                  <a:lnTo>
                    <a:pt x="1703793" y="393788"/>
                  </a:lnTo>
                  <a:lnTo>
                    <a:pt x="1743163" y="418274"/>
                  </a:lnTo>
                  <a:lnTo>
                    <a:pt x="1794573" y="426720"/>
                  </a:lnTo>
                  <a:lnTo>
                    <a:pt x="1914613" y="426720"/>
                  </a:lnTo>
                  <a:lnTo>
                    <a:pt x="1914613" y="377507"/>
                  </a:lnTo>
                  <a:close/>
                </a:path>
                <a:path w="2232660" h="434340">
                  <a:moveTo>
                    <a:pt x="2232101" y="10210"/>
                  </a:moveTo>
                  <a:lnTo>
                    <a:pt x="2084451" y="10210"/>
                  </a:lnTo>
                  <a:lnTo>
                    <a:pt x="2033054" y="18567"/>
                  </a:lnTo>
                  <a:lnTo>
                    <a:pt x="1993684" y="42913"/>
                  </a:lnTo>
                  <a:lnTo>
                    <a:pt x="1968500" y="82118"/>
                  </a:lnTo>
                  <a:lnTo>
                    <a:pt x="1959622" y="135039"/>
                  </a:lnTo>
                  <a:lnTo>
                    <a:pt x="1959622" y="301879"/>
                  </a:lnTo>
                  <a:lnTo>
                    <a:pt x="1968500" y="354558"/>
                  </a:lnTo>
                  <a:lnTo>
                    <a:pt x="1993684" y="393788"/>
                  </a:lnTo>
                  <a:lnTo>
                    <a:pt x="2033054" y="418274"/>
                  </a:lnTo>
                  <a:lnTo>
                    <a:pt x="2084451" y="426720"/>
                  </a:lnTo>
                  <a:lnTo>
                    <a:pt x="2232101" y="426720"/>
                  </a:lnTo>
                  <a:lnTo>
                    <a:pt x="2232101" y="377507"/>
                  </a:lnTo>
                  <a:lnTo>
                    <a:pt x="2084451" y="377507"/>
                  </a:lnTo>
                  <a:lnTo>
                    <a:pt x="2052675" y="372516"/>
                  </a:lnTo>
                  <a:lnTo>
                    <a:pt x="2029548" y="357924"/>
                  </a:lnTo>
                  <a:lnTo>
                    <a:pt x="2015426" y="334200"/>
                  </a:lnTo>
                  <a:lnTo>
                    <a:pt x="2010638" y="301879"/>
                  </a:lnTo>
                  <a:lnTo>
                    <a:pt x="2010638" y="241871"/>
                  </a:lnTo>
                  <a:lnTo>
                    <a:pt x="2205685" y="241871"/>
                  </a:lnTo>
                  <a:lnTo>
                    <a:pt x="2205685" y="194449"/>
                  </a:lnTo>
                  <a:lnTo>
                    <a:pt x="2010638" y="194449"/>
                  </a:lnTo>
                  <a:lnTo>
                    <a:pt x="2010638" y="135039"/>
                  </a:lnTo>
                  <a:lnTo>
                    <a:pt x="2015426" y="102362"/>
                  </a:lnTo>
                  <a:lnTo>
                    <a:pt x="2029548" y="78473"/>
                  </a:lnTo>
                  <a:lnTo>
                    <a:pt x="2052675" y="63804"/>
                  </a:lnTo>
                  <a:lnTo>
                    <a:pt x="2084451" y="58826"/>
                  </a:lnTo>
                  <a:lnTo>
                    <a:pt x="2232101" y="58826"/>
                  </a:lnTo>
                  <a:lnTo>
                    <a:pt x="2232101" y="1021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7948" y="9957692"/>
              <a:ext cx="1877551" cy="2155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16295" y="9943280"/>
              <a:ext cx="1201420" cy="292735"/>
            </a:xfrm>
            <a:custGeom>
              <a:avLst/>
              <a:gdLst/>
              <a:ahLst/>
              <a:cxnLst/>
              <a:rect l="l" t="t" r="r" b="b"/>
              <a:pathLst>
                <a:path w="1201420" h="292734">
                  <a:moveTo>
                    <a:pt x="22758" y="0"/>
                  </a:moveTo>
                  <a:lnTo>
                    <a:pt x="0" y="0"/>
                  </a:lnTo>
                  <a:lnTo>
                    <a:pt x="0" y="226504"/>
                  </a:lnTo>
                  <a:lnTo>
                    <a:pt x="22758" y="226504"/>
                  </a:lnTo>
                  <a:lnTo>
                    <a:pt x="22758" y="0"/>
                  </a:lnTo>
                  <a:close/>
                </a:path>
                <a:path w="1201420" h="292734">
                  <a:moveTo>
                    <a:pt x="428167" y="226504"/>
                  </a:moveTo>
                  <a:lnTo>
                    <a:pt x="368173" y="143814"/>
                  </a:lnTo>
                  <a:lnTo>
                    <a:pt x="424738" y="66001"/>
                  </a:lnTo>
                  <a:lnTo>
                    <a:pt x="396506" y="66001"/>
                  </a:lnTo>
                  <a:lnTo>
                    <a:pt x="354063" y="124333"/>
                  </a:lnTo>
                  <a:lnTo>
                    <a:pt x="311619" y="66001"/>
                  </a:lnTo>
                  <a:lnTo>
                    <a:pt x="283400" y="66001"/>
                  </a:lnTo>
                  <a:lnTo>
                    <a:pt x="339966" y="143814"/>
                  </a:lnTo>
                  <a:lnTo>
                    <a:pt x="286397" y="217639"/>
                  </a:lnTo>
                  <a:lnTo>
                    <a:pt x="286397" y="203644"/>
                  </a:lnTo>
                  <a:lnTo>
                    <a:pt x="164490" y="203644"/>
                  </a:lnTo>
                  <a:lnTo>
                    <a:pt x="164490" y="126174"/>
                  </a:lnTo>
                  <a:lnTo>
                    <a:pt x="273723" y="126174"/>
                  </a:lnTo>
                  <a:lnTo>
                    <a:pt x="273723" y="104584"/>
                  </a:lnTo>
                  <a:lnTo>
                    <a:pt x="164490" y="104584"/>
                  </a:lnTo>
                  <a:lnTo>
                    <a:pt x="164490" y="37274"/>
                  </a:lnTo>
                  <a:lnTo>
                    <a:pt x="286397" y="37274"/>
                  </a:lnTo>
                  <a:lnTo>
                    <a:pt x="286397" y="14414"/>
                  </a:lnTo>
                  <a:lnTo>
                    <a:pt x="141732" y="14414"/>
                  </a:lnTo>
                  <a:lnTo>
                    <a:pt x="141732" y="37274"/>
                  </a:lnTo>
                  <a:lnTo>
                    <a:pt x="141732" y="104584"/>
                  </a:lnTo>
                  <a:lnTo>
                    <a:pt x="141732" y="126174"/>
                  </a:lnTo>
                  <a:lnTo>
                    <a:pt x="141732" y="203644"/>
                  </a:lnTo>
                  <a:lnTo>
                    <a:pt x="141732" y="226504"/>
                  </a:lnTo>
                  <a:lnTo>
                    <a:pt x="279958" y="226504"/>
                  </a:lnTo>
                  <a:lnTo>
                    <a:pt x="286397" y="226504"/>
                  </a:lnTo>
                  <a:lnTo>
                    <a:pt x="308165" y="226504"/>
                  </a:lnTo>
                  <a:lnTo>
                    <a:pt x="354063" y="163055"/>
                  </a:lnTo>
                  <a:lnTo>
                    <a:pt x="399961" y="226504"/>
                  </a:lnTo>
                  <a:lnTo>
                    <a:pt x="428167" y="226504"/>
                  </a:lnTo>
                  <a:close/>
                </a:path>
                <a:path w="1201420" h="292734">
                  <a:moveTo>
                    <a:pt x="590042" y="146685"/>
                  </a:moveTo>
                  <a:lnTo>
                    <a:pt x="583717" y="113855"/>
                  </a:lnTo>
                  <a:lnTo>
                    <a:pt x="567016" y="87858"/>
                  </a:lnTo>
                  <a:lnTo>
                    <a:pt x="567016" y="146685"/>
                  </a:lnTo>
                  <a:lnTo>
                    <a:pt x="562495" y="170230"/>
                  </a:lnTo>
                  <a:lnTo>
                    <a:pt x="550189" y="189471"/>
                  </a:lnTo>
                  <a:lnTo>
                    <a:pt x="531952" y="202450"/>
                  </a:lnTo>
                  <a:lnTo>
                    <a:pt x="509651" y="207225"/>
                  </a:lnTo>
                  <a:lnTo>
                    <a:pt x="494195" y="203923"/>
                  </a:lnTo>
                  <a:lnTo>
                    <a:pt x="487349" y="202450"/>
                  </a:lnTo>
                  <a:lnTo>
                    <a:pt x="469112" y="189471"/>
                  </a:lnTo>
                  <a:lnTo>
                    <a:pt x="456806" y="170230"/>
                  </a:lnTo>
                  <a:lnTo>
                    <a:pt x="452297" y="146685"/>
                  </a:lnTo>
                  <a:lnTo>
                    <a:pt x="456806" y="122821"/>
                  </a:lnTo>
                  <a:lnTo>
                    <a:pt x="469112" y="103314"/>
                  </a:lnTo>
                  <a:lnTo>
                    <a:pt x="487349" y="90144"/>
                  </a:lnTo>
                  <a:lnTo>
                    <a:pt x="494068" y="88684"/>
                  </a:lnTo>
                  <a:lnTo>
                    <a:pt x="509651" y="85305"/>
                  </a:lnTo>
                  <a:lnTo>
                    <a:pt x="531952" y="90144"/>
                  </a:lnTo>
                  <a:lnTo>
                    <a:pt x="550189" y="103314"/>
                  </a:lnTo>
                  <a:lnTo>
                    <a:pt x="562495" y="122821"/>
                  </a:lnTo>
                  <a:lnTo>
                    <a:pt x="567016" y="146685"/>
                  </a:lnTo>
                  <a:lnTo>
                    <a:pt x="567016" y="87858"/>
                  </a:lnTo>
                  <a:lnTo>
                    <a:pt x="566470" y="87007"/>
                  </a:lnTo>
                  <a:lnTo>
                    <a:pt x="564070" y="85305"/>
                  </a:lnTo>
                  <a:lnTo>
                    <a:pt x="540918" y="68897"/>
                  </a:lnTo>
                  <a:lnTo>
                    <a:pt x="509651" y="62255"/>
                  </a:lnTo>
                  <a:lnTo>
                    <a:pt x="493496" y="64046"/>
                  </a:lnTo>
                  <a:lnTo>
                    <a:pt x="478256" y="69227"/>
                  </a:lnTo>
                  <a:lnTo>
                    <a:pt x="464375" y="77533"/>
                  </a:lnTo>
                  <a:lnTo>
                    <a:pt x="452297" y="88684"/>
                  </a:lnTo>
                  <a:lnTo>
                    <a:pt x="452297" y="66001"/>
                  </a:lnTo>
                  <a:lnTo>
                    <a:pt x="429552" y="66001"/>
                  </a:lnTo>
                  <a:lnTo>
                    <a:pt x="429552" y="292506"/>
                  </a:lnTo>
                  <a:lnTo>
                    <a:pt x="452297" y="292506"/>
                  </a:lnTo>
                  <a:lnTo>
                    <a:pt x="452297" y="203923"/>
                  </a:lnTo>
                  <a:lnTo>
                    <a:pt x="464362" y="214909"/>
                  </a:lnTo>
                  <a:lnTo>
                    <a:pt x="478231" y="223088"/>
                  </a:lnTo>
                  <a:lnTo>
                    <a:pt x="493483" y="228206"/>
                  </a:lnTo>
                  <a:lnTo>
                    <a:pt x="509651" y="229958"/>
                  </a:lnTo>
                  <a:lnTo>
                    <a:pt x="540918" y="223405"/>
                  </a:lnTo>
                  <a:lnTo>
                    <a:pt x="564070" y="207225"/>
                  </a:lnTo>
                  <a:lnTo>
                    <a:pt x="566470" y="205549"/>
                  </a:lnTo>
                  <a:lnTo>
                    <a:pt x="583717" y="179070"/>
                  </a:lnTo>
                  <a:lnTo>
                    <a:pt x="590042" y="146685"/>
                  </a:lnTo>
                  <a:close/>
                </a:path>
                <a:path w="1201420" h="292734">
                  <a:moveTo>
                    <a:pt x="753681" y="146202"/>
                  </a:moveTo>
                  <a:lnTo>
                    <a:pt x="739470" y="98971"/>
                  </a:lnTo>
                  <a:lnTo>
                    <a:pt x="728611" y="85585"/>
                  </a:lnTo>
                  <a:lnTo>
                    <a:pt x="728611" y="129400"/>
                  </a:lnTo>
                  <a:lnTo>
                    <a:pt x="618756" y="129400"/>
                  </a:lnTo>
                  <a:lnTo>
                    <a:pt x="626605" y="111569"/>
                  </a:lnTo>
                  <a:lnTo>
                    <a:pt x="639076" y="97637"/>
                  </a:lnTo>
                  <a:lnTo>
                    <a:pt x="655091" y="88557"/>
                  </a:lnTo>
                  <a:lnTo>
                    <a:pt x="673569" y="85305"/>
                  </a:lnTo>
                  <a:lnTo>
                    <a:pt x="692010" y="88557"/>
                  </a:lnTo>
                  <a:lnTo>
                    <a:pt x="708050" y="97637"/>
                  </a:lnTo>
                  <a:lnTo>
                    <a:pt x="720610" y="111569"/>
                  </a:lnTo>
                  <a:lnTo>
                    <a:pt x="728611" y="129400"/>
                  </a:lnTo>
                  <a:lnTo>
                    <a:pt x="728611" y="85585"/>
                  </a:lnTo>
                  <a:lnTo>
                    <a:pt x="688848" y="63804"/>
                  </a:lnTo>
                  <a:lnTo>
                    <a:pt x="673569" y="62255"/>
                  </a:lnTo>
                  <a:lnTo>
                    <a:pt x="642429" y="68910"/>
                  </a:lnTo>
                  <a:lnTo>
                    <a:pt x="616966" y="87020"/>
                  </a:lnTo>
                  <a:lnTo>
                    <a:pt x="599782" y="113855"/>
                  </a:lnTo>
                  <a:lnTo>
                    <a:pt x="593471" y="146697"/>
                  </a:lnTo>
                  <a:lnTo>
                    <a:pt x="599808" y="179400"/>
                  </a:lnTo>
                  <a:lnTo>
                    <a:pt x="617181" y="205841"/>
                  </a:lnTo>
                  <a:lnTo>
                    <a:pt x="643166" y="223520"/>
                  </a:lnTo>
                  <a:lnTo>
                    <a:pt x="675309" y="229971"/>
                  </a:lnTo>
                  <a:lnTo>
                    <a:pt x="701065" y="226441"/>
                  </a:lnTo>
                  <a:lnTo>
                    <a:pt x="738987" y="199237"/>
                  </a:lnTo>
                  <a:lnTo>
                    <a:pt x="752792" y="168313"/>
                  </a:lnTo>
                  <a:lnTo>
                    <a:pt x="729018" y="168313"/>
                  </a:lnTo>
                  <a:lnTo>
                    <a:pt x="727557" y="172275"/>
                  </a:lnTo>
                  <a:lnTo>
                    <a:pt x="719467" y="187515"/>
                  </a:lnTo>
                  <a:lnTo>
                    <a:pt x="708037" y="198437"/>
                  </a:lnTo>
                  <a:lnTo>
                    <a:pt x="693305" y="205028"/>
                  </a:lnTo>
                  <a:lnTo>
                    <a:pt x="675309" y="207225"/>
                  </a:lnTo>
                  <a:lnTo>
                    <a:pt x="653275" y="203085"/>
                  </a:lnTo>
                  <a:lnTo>
                    <a:pt x="635241" y="191617"/>
                  </a:lnTo>
                  <a:lnTo>
                    <a:pt x="622554" y="174167"/>
                  </a:lnTo>
                  <a:lnTo>
                    <a:pt x="616521" y="152158"/>
                  </a:lnTo>
                  <a:lnTo>
                    <a:pt x="753592" y="152158"/>
                  </a:lnTo>
                  <a:lnTo>
                    <a:pt x="753681" y="146202"/>
                  </a:lnTo>
                  <a:close/>
                </a:path>
                <a:path w="1201420" h="292734">
                  <a:moveTo>
                    <a:pt x="906945" y="131699"/>
                  </a:moveTo>
                  <a:lnTo>
                    <a:pt x="901928" y="103606"/>
                  </a:lnTo>
                  <a:lnTo>
                    <a:pt x="887869" y="81648"/>
                  </a:lnTo>
                  <a:lnTo>
                    <a:pt x="866279" y="67360"/>
                  </a:lnTo>
                  <a:lnTo>
                    <a:pt x="838644" y="62255"/>
                  </a:lnTo>
                  <a:lnTo>
                    <a:pt x="825652" y="63423"/>
                  </a:lnTo>
                  <a:lnTo>
                    <a:pt x="813536" y="66865"/>
                  </a:lnTo>
                  <a:lnTo>
                    <a:pt x="802538" y="72453"/>
                  </a:lnTo>
                  <a:lnTo>
                    <a:pt x="792822" y="80086"/>
                  </a:lnTo>
                  <a:lnTo>
                    <a:pt x="792822" y="66001"/>
                  </a:lnTo>
                  <a:lnTo>
                    <a:pt x="770077" y="66001"/>
                  </a:lnTo>
                  <a:lnTo>
                    <a:pt x="770077" y="226504"/>
                  </a:lnTo>
                  <a:lnTo>
                    <a:pt x="792822" y="226504"/>
                  </a:lnTo>
                  <a:lnTo>
                    <a:pt x="792822" y="131699"/>
                  </a:lnTo>
                  <a:lnTo>
                    <a:pt x="796239" y="113106"/>
                  </a:lnTo>
                  <a:lnTo>
                    <a:pt x="805776" y="98425"/>
                  </a:lnTo>
                  <a:lnTo>
                    <a:pt x="820280" y="88773"/>
                  </a:lnTo>
                  <a:lnTo>
                    <a:pt x="838644" y="85305"/>
                  </a:lnTo>
                  <a:lnTo>
                    <a:pt x="857440" y="88595"/>
                  </a:lnTo>
                  <a:lnTo>
                    <a:pt x="871791" y="97929"/>
                  </a:lnTo>
                  <a:lnTo>
                    <a:pt x="880973" y="112560"/>
                  </a:lnTo>
                  <a:lnTo>
                    <a:pt x="884186" y="131699"/>
                  </a:lnTo>
                  <a:lnTo>
                    <a:pt x="884186" y="147256"/>
                  </a:lnTo>
                  <a:lnTo>
                    <a:pt x="906945" y="147256"/>
                  </a:lnTo>
                  <a:lnTo>
                    <a:pt x="906945" y="131699"/>
                  </a:lnTo>
                  <a:close/>
                </a:path>
                <a:path w="1201420" h="292734">
                  <a:moveTo>
                    <a:pt x="1051280" y="140068"/>
                  </a:moveTo>
                  <a:lnTo>
                    <a:pt x="1028522" y="140068"/>
                  </a:lnTo>
                  <a:lnTo>
                    <a:pt x="1028522" y="164274"/>
                  </a:lnTo>
                  <a:lnTo>
                    <a:pt x="1025372" y="181648"/>
                  </a:lnTo>
                  <a:lnTo>
                    <a:pt x="1016533" y="195224"/>
                  </a:lnTo>
                  <a:lnTo>
                    <a:pt x="1002957" y="204063"/>
                  </a:lnTo>
                  <a:lnTo>
                    <a:pt x="985583" y="207225"/>
                  </a:lnTo>
                  <a:lnTo>
                    <a:pt x="968375" y="204012"/>
                  </a:lnTo>
                  <a:lnTo>
                    <a:pt x="954786" y="195084"/>
                  </a:lnTo>
                  <a:lnTo>
                    <a:pt x="945857" y="181483"/>
                  </a:lnTo>
                  <a:lnTo>
                    <a:pt x="942644" y="164274"/>
                  </a:lnTo>
                  <a:lnTo>
                    <a:pt x="942644" y="88773"/>
                  </a:lnTo>
                  <a:lnTo>
                    <a:pt x="1046086" y="88773"/>
                  </a:lnTo>
                  <a:lnTo>
                    <a:pt x="1046086" y="66001"/>
                  </a:lnTo>
                  <a:lnTo>
                    <a:pt x="942644" y="66001"/>
                  </a:lnTo>
                  <a:lnTo>
                    <a:pt x="942644" y="34302"/>
                  </a:lnTo>
                  <a:lnTo>
                    <a:pt x="919886" y="34302"/>
                  </a:lnTo>
                  <a:lnTo>
                    <a:pt x="919886" y="164274"/>
                  </a:lnTo>
                  <a:lnTo>
                    <a:pt x="924788" y="190601"/>
                  </a:lnTo>
                  <a:lnTo>
                    <a:pt x="938453" y="211391"/>
                  </a:lnTo>
                  <a:lnTo>
                    <a:pt x="959256" y="225056"/>
                  </a:lnTo>
                  <a:lnTo>
                    <a:pt x="985583" y="229971"/>
                  </a:lnTo>
                  <a:lnTo>
                    <a:pt x="1011910" y="225056"/>
                  </a:lnTo>
                  <a:lnTo>
                    <a:pt x="1032700" y="211391"/>
                  </a:lnTo>
                  <a:lnTo>
                    <a:pt x="1046365" y="190601"/>
                  </a:lnTo>
                  <a:lnTo>
                    <a:pt x="1051280" y="164274"/>
                  </a:lnTo>
                  <a:lnTo>
                    <a:pt x="1051280" y="140068"/>
                  </a:lnTo>
                  <a:close/>
                </a:path>
                <a:path w="1201420" h="292734">
                  <a:moveTo>
                    <a:pt x="1201369" y="178104"/>
                  </a:moveTo>
                  <a:lnTo>
                    <a:pt x="1180261" y="143027"/>
                  </a:lnTo>
                  <a:lnTo>
                    <a:pt x="1135367" y="129743"/>
                  </a:lnTo>
                  <a:lnTo>
                    <a:pt x="1113078" y="125704"/>
                  </a:lnTo>
                  <a:lnTo>
                    <a:pt x="1099896" y="121056"/>
                  </a:lnTo>
                  <a:lnTo>
                    <a:pt x="1093571" y="115468"/>
                  </a:lnTo>
                  <a:lnTo>
                    <a:pt x="1091869" y="108559"/>
                  </a:lnTo>
                  <a:lnTo>
                    <a:pt x="1091780" y="103809"/>
                  </a:lnTo>
                  <a:lnTo>
                    <a:pt x="1093647" y="99479"/>
                  </a:lnTo>
                  <a:lnTo>
                    <a:pt x="1131354" y="84442"/>
                  </a:lnTo>
                  <a:lnTo>
                    <a:pt x="1144079" y="85521"/>
                  </a:lnTo>
                  <a:lnTo>
                    <a:pt x="1156779" y="89585"/>
                  </a:lnTo>
                  <a:lnTo>
                    <a:pt x="1167701" y="97866"/>
                  </a:lnTo>
                  <a:lnTo>
                    <a:pt x="1175143" y="111556"/>
                  </a:lnTo>
                  <a:lnTo>
                    <a:pt x="1176451" y="115849"/>
                  </a:lnTo>
                  <a:lnTo>
                    <a:pt x="1199540" y="115849"/>
                  </a:lnTo>
                  <a:lnTo>
                    <a:pt x="1175105" y="74333"/>
                  </a:lnTo>
                  <a:lnTo>
                    <a:pt x="1131074" y="62255"/>
                  </a:lnTo>
                  <a:lnTo>
                    <a:pt x="1104112" y="66268"/>
                  </a:lnTo>
                  <a:lnTo>
                    <a:pt x="1084630" y="76822"/>
                  </a:lnTo>
                  <a:lnTo>
                    <a:pt x="1072807" y="91732"/>
                  </a:lnTo>
                  <a:lnTo>
                    <a:pt x="1068832" y="108775"/>
                  </a:lnTo>
                  <a:lnTo>
                    <a:pt x="1075207" y="129425"/>
                  </a:lnTo>
                  <a:lnTo>
                    <a:pt x="1090587" y="141795"/>
                  </a:lnTo>
                  <a:lnTo>
                    <a:pt x="1110869" y="148488"/>
                  </a:lnTo>
                  <a:lnTo>
                    <a:pt x="1131951" y="152095"/>
                  </a:lnTo>
                  <a:lnTo>
                    <a:pt x="1155166" y="156857"/>
                  </a:lnTo>
                  <a:lnTo>
                    <a:pt x="1169238" y="162991"/>
                  </a:lnTo>
                  <a:lnTo>
                    <a:pt x="1176274" y="170421"/>
                  </a:lnTo>
                  <a:lnTo>
                    <a:pt x="1178356" y="179120"/>
                  </a:lnTo>
                  <a:lnTo>
                    <a:pt x="1178788" y="185102"/>
                  </a:lnTo>
                  <a:lnTo>
                    <a:pt x="1176820" y="190728"/>
                  </a:lnTo>
                  <a:lnTo>
                    <a:pt x="1135684" y="207797"/>
                  </a:lnTo>
                  <a:lnTo>
                    <a:pt x="1121283" y="206717"/>
                  </a:lnTo>
                  <a:lnTo>
                    <a:pt x="1105611" y="202272"/>
                  </a:lnTo>
                  <a:lnTo>
                    <a:pt x="1091958" y="192633"/>
                  </a:lnTo>
                  <a:lnTo>
                    <a:pt x="1083665" y="175971"/>
                  </a:lnTo>
                  <a:lnTo>
                    <a:pt x="1082649" y="171196"/>
                  </a:lnTo>
                  <a:lnTo>
                    <a:pt x="1059980" y="171196"/>
                  </a:lnTo>
                  <a:lnTo>
                    <a:pt x="1084910" y="216242"/>
                  </a:lnTo>
                  <a:lnTo>
                    <a:pt x="1135976" y="229971"/>
                  </a:lnTo>
                  <a:lnTo>
                    <a:pt x="1152067" y="228714"/>
                  </a:lnTo>
                  <a:lnTo>
                    <a:pt x="1189316" y="210820"/>
                  </a:lnTo>
                  <a:lnTo>
                    <a:pt x="1200759" y="187325"/>
                  </a:lnTo>
                  <a:lnTo>
                    <a:pt x="1201369" y="178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72641" y="9198813"/>
              <a:ext cx="0" cy="1217295"/>
            </a:xfrm>
            <a:custGeom>
              <a:avLst/>
              <a:gdLst/>
              <a:ahLst/>
              <a:cxnLst/>
              <a:rect l="l" t="t" r="r" b="b"/>
              <a:pathLst>
                <a:path h="1217295">
                  <a:moveTo>
                    <a:pt x="0" y="0"/>
                  </a:moveTo>
                  <a:lnTo>
                    <a:pt x="0" y="1216774"/>
                  </a:lnTo>
                </a:path>
              </a:pathLst>
            </a:custGeom>
            <a:ln w="214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34388" y="10673314"/>
            <a:ext cx="61944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Fidra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is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Scottish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registered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charity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SCIO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oboto"/>
                <a:cs typeface="Roboto"/>
              </a:rPr>
              <a:t>no.SC043895</a:t>
            </a:r>
            <a:endParaRPr sz="18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984138" y="2851075"/>
            <a:ext cx="1198880" cy="2350770"/>
            <a:chOff x="1984138" y="2851075"/>
            <a:chExt cx="1198880" cy="2350770"/>
          </a:xfrm>
        </p:grpSpPr>
        <p:sp>
          <p:nvSpPr>
            <p:cNvPr id="5" name="object 5"/>
            <p:cNvSpPr/>
            <p:nvPr/>
          </p:nvSpPr>
          <p:spPr>
            <a:xfrm>
              <a:off x="1984138" y="403319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05200" y="285107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3652" y="966317"/>
            <a:ext cx="1198880" cy="2350770"/>
            <a:chOff x="523652" y="966317"/>
            <a:chExt cx="1198880" cy="2350770"/>
          </a:xfrm>
        </p:grpSpPr>
        <p:sp>
          <p:nvSpPr>
            <p:cNvPr id="8" name="object 8"/>
            <p:cNvSpPr/>
            <p:nvPr/>
          </p:nvSpPr>
          <p:spPr>
            <a:xfrm>
              <a:off x="523652" y="214843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469" y="96631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84138" y="6354104"/>
            <a:ext cx="1198880" cy="2350770"/>
            <a:chOff x="1984138" y="6354104"/>
            <a:chExt cx="1198880" cy="2350770"/>
          </a:xfrm>
        </p:grpSpPr>
        <p:sp>
          <p:nvSpPr>
            <p:cNvPr id="11" name="object 11"/>
            <p:cNvSpPr/>
            <p:nvPr/>
          </p:nvSpPr>
          <p:spPr>
            <a:xfrm>
              <a:off x="1984138" y="753622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8"/>
                  </a:lnTo>
                  <a:lnTo>
                    <a:pt x="806444" y="1131300"/>
                  </a:lnTo>
                  <a:lnTo>
                    <a:pt x="862685" y="1114339"/>
                  </a:lnTo>
                  <a:lnTo>
                    <a:pt x="915519" y="1094747"/>
                  </a:lnTo>
                  <a:lnTo>
                    <a:pt x="964683" y="1072727"/>
                  </a:lnTo>
                  <a:lnTo>
                    <a:pt x="1009912" y="1048481"/>
                  </a:lnTo>
                  <a:lnTo>
                    <a:pt x="1016888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88" y="1044015"/>
                  </a:lnTo>
                  <a:lnTo>
                    <a:pt x="1050944" y="1022212"/>
                  </a:lnTo>
                  <a:lnTo>
                    <a:pt x="1087515" y="994122"/>
                  </a:lnTo>
                  <a:lnTo>
                    <a:pt x="1119361" y="964413"/>
                  </a:lnTo>
                  <a:lnTo>
                    <a:pt x="1146218" y="933288"/>
                  </a:lnTo>
                  <a:lnTo>
                    <a:pt x="1167824" y="900949"/>
                  </a:lnTo>
                  <a:lnTo>
                    <a:pt x="1194227" y="833438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5200" y="6354104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3652" y="4469346"/>
            <a:ext cx="1198880" cy="2350770"/>
            <a:chOff x="523652" y="4469346"/>
            <a:chExt cx="1198880" cy="2350770"/>
          </a:xfrm>
        </p:grpSpPr>
        <p:sp>
          <p:nvSpPr>
            <p:cNvPr id="14" name="object 14"/>
            <p:cNvSpPr/>
            <p:nvPr/>
          </p:nvSpPr>
          <p:spPr>
            <a:xfrm>
              <a:off x="523652" y="565146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2" y="182113"/>
                  </a:lnTo>
                  <a:lnTo>
                    <a:pt x="902288" y="204220"/>
                  </a:lnTo>
                  <a:lnTo>
                    <a:pt x="947992" y="228456"/>
                  </a:lnTo>
                  <a:lnTo>
                    <a:pt x="987432" y="254245"/>
                  </a:lnTo>
                  <a:lnTo>
                    <a:pt x="1020128" y="281011"/>
                  </a:lnTo>
                  <a:lnTo>
                    <a:pt x="1063357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469" y="4469346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3652" y="7991585"/>
            <a:ext cx="1198880" cy="2350770"/>
            <a:chOff x="523652" y="7991585"/>
            <a:chExt cx="1198880" cy="2350770"/>
          </a:xfrm>
        </p:grpSpPr>
        <p:sp>
          <p:nvSpPr>
            <p:cNvPr id="17" name="object 17"/>
            <p:cNvSpPr/>
            <p:nvPr/>
          </p:nvSpPr>
          <p:spPr>
            <a:xfrm>
              <a:off x="523652" y="917370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469" y="799158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659693" y="2931847"/>
            <a:ext cx="1198880" cy="2350770"/>
            <a:chOff x="16659693" y="2931847"/>
            <a:chExt cx="1198880" cy="2350770"/>
          </a:xfrm>
        </p:grpSpPr>
        <p:sp>
          <p:nvSpPr>
            <p:cNvPr id="20" name="object 20"/>
            <p:cNvSpPr/>
            <p:nvPr/>
          </p:nvSpPr>
          <p:spPr>
            <a:xfrm>
              <a:off x="16659693" y="411396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1" y="182113"/>
                  </a:lnTo>
                  <a:lnTo>
                    <a:pt x="902286" y="204220"/>
                  </a:lnTo>
                  <a:lnTo>
                    <a:pt x="947990" y="228456"/>
                  </a:lnTo>
                  <a:lnTo>
                    <a:pt x="987430" y="254245"/>
                  </a:lnTo>
                  <a:lnTo>
                    <a:pt x="1020125" y="281011"/>
                  </a:lnTo>
                  <a:lnTo>
                    <a:pt x="1063355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98509" y="293184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8120177" y="1047089"/>
            <a:ext cx="1198880" cy="2350770"/>
            <a:chOff x="18120177" y="1047089"/>
            <a:chExt cx="1198880" cy="2350770"/>
          </a:xfrm>
        </p:grpSpPr>
        <p:sp>
          <p:nvSpPr>
            <p:cNvPr id="23" name="object 23"/>
            <p:cNvSpPr/>
            <p:nvPr/>
          </p:nvSpPr>
          <p:spPr>
            <a:xfrm>
              <a:off x="18120177" y="2229208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9"/>
                  </a:lnTo>
                  <a:lnTo>
                    <a:pt x="806444" y="1131301"/>
                  </a:lnTo>
                  <a:lnTo>
                    <a:pt x="862685" y="1114341"/>
                  </a:lnTo>
                  <a:lnTo>
                    <a:pt x="915519" y="1094749"/>
                  </a:lnTo>
                  <a:lnTo>
                    <a:pt x="964683" y="1072729"/>
                  </a:lnTo>
                  <a:lnTo>
                    <a:pt x="1009912" y="1048484"/>
                  </a:lnTo>
                  <a:lnTo>
                    <a:pt x="1016892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2" y="1044015"/>
                  </a:lnTo>
                  <a:lnTo>
                    <a:pt x="1050944" y="1022214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41239" y="104708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659693" y="6434877"/>
            <a:ext cx="1198880" cy="2350770"/>
            <a:chOff x="16659693" y="6434877"/>
            <a:chExt cx="1198880" cy="2350770"/>
          </a:xfrm>
        </p:grpSpPr>
        <p:sp>
          <p:nvSpPr>
            <p:cNvPr id="26" name="object 26"/>
            <p:cNvSpPr/>
            <p:nvPr/>
          </p:nvSpPr>
          <p:spPr>
            <a:xfrm>
              <a:off x="16659693" y="7616996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1" y="182115"/>
                  </a:lnTo>
                  <a:lnTo>
                    <a:pt x="902286" y="204223"/>
                  </a:lnTo>
                  <a:lnTo>
                    <a:pt x="947990" y="228458"/>
                  </a:lnTo>
                  <a:lnTo>
                    <a:pt x="987430" y="254246"/>
                  </a:lnTo>
                  <a:lnTo>
                    <a:pt x="1020125" y="281012"/>
                  </a:lnTo>
                  <a:lnTo>
                    <a:pt x="1063355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798509" y="643487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8120177" y="4550118"/>
            <a:ext cx="1198880" cy="2350770"/>
            <a:chOff x="18120177" y="4550118"/>
            <a:chExt cx="1198880" cy="2350770"/>
          </a:xfrm>
        </p:grpSpPr>
        <p:sp>
          <p:nvSpPr>
            <p:cNvPr id="29" name="object 29"/>
            <p:cNvSpPr/>
            <p:nvPr/>
          </p:nvSpPr>
          <p:spPr>
            <a:xfrm>
              <a:off x="18120177" y="573223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41239" y="4550118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8120177" y="8072359"/>
            <a:ext cx="1198880" cy="2350770"/>
            <a:chOff x="18120177" y="8072359"/>
            <a:chExt cx="1198880" cy="2350770"/>
          </a:xfrm>
        </p:grpSpPr>
        <p:sp>
          <p:nvSpPr>
            <p:cNvPr id="32" name="object 32"/>
            <p:cNvSpPr/>
            <p:nvPr/>
          </p:nvSpPr>
          <p:spPr>
            <a:xfrm>
              <a:off x="18120177" y="925447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41239" y="807235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2">
            <a:extLst>
              <a:ext uri="{FF2B5EF4-FFF2-40B4-BE49-F238E27FC236}">
                <a16:creationId xmlns:a16="http://schemas.microsoft.com/office/drawing/2014/main" id="{0889AF86-171F-B4ED-2319-3F4CD04D2EA4}"/>
              </a:ext>
            </a:extLst>
          </p:cNvPr>
          <p:cNvSpPr txBox="1"/>
          <p:nvPr/>
        </p:nvSpPr>
        <p:spPr>
          <a:xfrm>
            <a:off x="4089708" y="3084076"/>
            <a:ext cx="11802110" cy="4783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The United States was the world’s largest exporter of primary plastics by trade value in 2021 – over 23.5 billion USD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Nurdles have been found in almost 8,000 locations in North America through citizen science programmes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Highest density of positive nurdle hunts are within the Gulf of Mexico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E5475818-5E8D-7F85-1328-8C9C85949C37}"/>
              </a:ext>
            </a:extLst>
          </p:cNvPr>
          <p:cNvSpPr txBox="1">
            <a:spLocks/>
          </p:cNvSpPr>
          <p:nvPr/>
        </p:nvSpPr>
        <p:spPr>
          <a:xfrm>
            <a:off x="4078763" y="1312319"/>
            <a:ext cx="10759440" cy="97526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 marR="5080">
              <a:lnSpc>
                <a:spcPts val="7009"/>
              </a:lnSpc>
              <a:spcBef>
                <a:spcPts val="605"/>
              </a:spcBef>
            </a:pPr>
            <a:r>
              <a:rPr lang="en-GB" sz="6150" dirty="0">
                <a:solidFill>
                  <a:srgbClr val="12284A"/>
                </a:solidFill>
              </a:rPr>
              <a:t>North America &amp; Mexico</a:t>
            </a:r>
            <a:endParaRPr lang="en-GB" sz="6150" dirty="0"/>
          </a:p>
        </p:txBody>
      </p:sp>
    </p:spTree>
    <p:extLst>
      <p:ext uri="{BB962C8B-B14F-4D97-AF65-F5344CB8AC3E}">
        <p14:creationId xmlns:p14="http://schemas.microsoft.com/office/powerpoint/2010/main" val="240444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34388" y="2518636"/>
            <a:ext cx="8532495" cy="75052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North America accounted for </a:t>
            </a:r>
            <a:r>
              <a:rPr lang="en-GB" b="1" dirty="0"/>
              <a:t>18% of global plastic production in 2021</a:t>
            </a:r>
            <a:r>
              <a:rPr lang="en-GB" b="1" baseline="30000" dirty="0"/>
              <a:t>1</a:t>
            </a:r>
            <a:endParaRPr b="1" spc="-10" dirty="0"/>
          </a:p>
          <a:p>
            <a:pPr marL="12700" marR="417830">
              <a:lnSpc>
                <a:spcPts val="3300"/>
              </a:lnSpc>
              <a:spcBef>
                <a:spcPts val="1689"/>
              </a:spcBef>
            </a:pPr>
            <a:r>
              <a:rPr lang="en-GB" dirty="0"/>
              <a:t>The United States was the </a:t>
            </a:r>
            <a:r>
              <a:rPr lang="en-GB" b="1" dirty="0"/>
              <a:t>world’s largest exporter of primary plastics</a:t>
            </a:r>
            <a:r>
              <a:rPr lang="en-GB" dirty="0"/>
              <a:t>, by trade value, in 2021</a:t>
            </a:r>
            <a:r>
              <a:rPr lang="en-GB" baseline="30000" dirty="0"/>
              <a:t>2</a:t>
            </a:r>
            <a:endParaRPr spc="-10" dirty="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 dirty="0"/>
          </a:p>
          <a:p>
            <a:pPr marL="326390" marR="57785" indent="-314325">
              <a:lnSpc>
                <a:spcPts val="3300"/>
              </a:lnSpc>
              <a:spcBef>
                <a:spcPts val="5"/>
              </a:spcBef>
              <a:buChar char="•"/>
              <a:tabLst>
                <a:tab pos="326390" algn="l"/>
              </a:tabLst>
            </a:pPr>
            <a:r>
              <a:rPr lang="en-GB" dirty="0"/>
              <a:t>17% of global trade value in primary plastic exports in 2021</a:t>
            </a:r>
            <a:r>
              <a:rPr lang="en-GB" baseline="30000" dirty="0"/>
              <a:t>2</a:t>
            </a:r>
            <a:r>
              <a:rPr lang="en-GB" dirty="0"/>
              <a:t> </a:t>
            </a:r>
            <a:endParaRPr spc="-10" dirty="0"/>
          </a:p>
          <a:p>
            <a:pPr marL="326390" marR="103505" indent="-314325">
              <a:lnSpc>
                <a:spcPts val="3300"/>
              </a:lnSpc>
              <a:spcBef>
                <a:spcPts val="1689"/>
              </a:spcBef>
              <a:buChar char="•"/>
              <a:tabLst>
                <a:tab pos="326390" algn="l"/>
              </a:tabLst>
            </a:pPr>
            <a:r>
              <a:rPr lang="en-GB" dirty="0"/>
              <a:t>11% of global trade value in primary plastic imports in 2021</a:t>
            </a:r>
            <a:r>
              <a:rPr lang="en-GB" baseline="30000" dirty="0"/>
              <a:t>2</a:t>
            </a:r>
            <a:endParaRPr spc="-10" dirty="0"/>
          </a:p>
          <a:p>
            <a:pPr marL="326390" marR="5080" indent="-314325">
              <a:lnSpc>
                <a:spcPts val="3300"/>
              </a:lnSpc>
              <a:spcBef>
                <a:spcPts val="1695"/>
              </a:spcBef>
              <a:buChar char="•"/>
              <a:tabLst>
                <a:tab pos="326390" algn="l"/>
              </a:tabLst>
            </a:pPr>
            <a:r>
              <a:rPr lang="en-GB" spc="-10" dirty="0"/>
              <a:t>Almost </a:t>
            </a:r>
            <a:r>
              <a:rPr lang="en-GB" b="1" spc="-10" dirty="0"/>
              <a:t>1 million people</a:t>
            </a:r>
            <a:r>
              <a:rPr lang="en-GB" spc="-10" dirty="0"/>
              <a:t> employed in the plastics industry in the United States</a:t>
            </a:r>
            <a:r>
              <a:rPr lang="en-GB" spc="-10" baseline="30000" dirty="0"/>
              <a:t>3</a:t>
            </a:r>
            <a:endParaRPr lang="en-GB" spc="-10" dirty="0"/>
          </a:p>
          <a:p>
            <a:pPr marL="326390" marR="5080" indent="-314325">
              <a:lnSpc>
                <a:spcPts val="3300"/>
              </a:lnSpc>
              <a:spcBef>
                <a:spcPts val="1695"/>
              </a:spcBef>
              <a:buFontTx/>
              <a:buChar char="•"/>
              <a:tabLst>
                <a:tab pos="326390" algn="l"/>
              </a:tabLst>
            </a:pPr>
            <a:r>
              <a:rPr lang="en-GB" dirty="0"/>
              <a:t>Over 290 plastic recycling plants identified in North America with 195 in the US</a:t>
            </a:r>
            <a:r>
              <a:rPr lang="en-GB" baseline="30000" dirty="0"/>
              <a:t>4</a:t>
            </a:r>
            <a:endParaRPr lang="en-GB" dirty="0"/>
          </a:p>
          <a:p>
            <a:pPr marL="12065" marR="5080">
              <a:lnSpc>
                <a:spcPts val="3300"/>
              </a:lnSpc>
              <a:spcBef>
                <a:spcPts val="1695"/>
              </a:spcBef>
              <a:tabLst>
                <a:tab pos="326390" algn="l"/>
              </a:tabLst>
            </a:pP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1810413" y="9359711"/>
            <a:ext cx="695351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 dirty="0">
                <a:latin typeface="Roboto"/>
                <a:cs typeface="Roboto"/>
              </a:rPr>
              <a:t>Plastics industry, nurdle hunts and large ports in North America</a:t>
            </a:r>
            <a:endParaRPr sz="165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Key Findings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 dirty="0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 dirty="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4388" y="9811580"/>
            <a:ext cx="17849850" cy="112909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 algn="just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  Plastics Europe -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https://plasticseurope.org/knowledge-hub/plastics-the-facts-2022, 2022.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  <a:r>
              <a:rPr lang="en-GB" sz="1200" spc="4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Bank.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Integrated Trade Solutions.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https://wits.worldbank.org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  <a:r>
              <a:rPr lang="en-GB" sz="1200" spc="4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Size and Impact Report, Plastics Industry Association (https://www.plasticsindustry.org/sizeandimpact)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</a:t>
            </a:r>
            <a:r>
              <a:rPr lang="en-GB" sz="1200" spc="4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ENF Recycling - World's Largest Directory Of Recycling Companies. [https://www.enfrecycling.com/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Picture 10" descr="A map of the united states&#10;&#10;Description automatically generated">
            <a:extLst>
              <a:ext uri="{FF2B5EF4-FFF2-40B4-BE49-F238E27FC236}">
                <a16:creationId xmlns:a16="http://schemas.microsoft.com/office/drawing/2014/main" id="{09DE81A6-1B10-BD98-EF10-F0D91EF19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49" y="2292949"/>
            <a:ext cx="9587681" cy="6973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F34CDD-3BCD-90E7-628F-9023A86C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050" y="7845979"/>
            <a:ext cx="1272650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34388" y="2518636"/>
            <a:ext cx="8532495" cy="473014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Canada was 11</a:t>
            </a:r>
            <a:r>
              <a:rPr lang="en-GB" baseline="30000" dirty="0"/>
              <a:t>th</a:t>
            </a:r>
            <a:r>
              <a:rPr lang="en-GB" dirty="0"/>
              <a:t> largest importer and exporter of primary plastics in 2021</a:t>
            </a:r>
            <a:r>
              <a:rPr lang="en-GB" baseline="30000" dirty="0"/>
              <a:t>1</a:t>
            </a:r>
            <a:endParaRPr lang="en-GB" dirty="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Mexico was 7</a:t>
            </a:r>
            <a:r>
              <a:rPr lang="en-GB" baseline="30000" dirty="0"/>
              <a:t>th</a:t>
            </a:r>
            <a:r>
              <a:rPr lang="en-GB" dirty="0"/>
              <a:t> largest importer and 33</a:t>
            </a:r>
            <a:r>
              <a:rPr lang="en-GB" baseline="30000" dirty="0"/>
              <a:t>rd</a:t>
            </a:r>
            <a:r>
              <a:rPr lang="en-GB" dirty="0"/>
              <a:t> largest exporter of primary plastics in 2021</a:t>
            </a:r>
            <a:r>
              <a:rPr lang="en-GB" baseline="30000" dirty="0"/>
              <a:t>1</a:t>
            </a:r>
            <a:endParaRPr lang="en-GB" dirty="0"/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54 plastic recycling plants identified in Canada and 42 in Mexico</a:t>
            </a:r>
            <a:r>
              <a:rPr lang="en-GB" baseline="30000" dirty="0"/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Over 2,555 plastics facilities in Canada</a:t>
            </a:r>
            <a:r>
              <a:rPr lang="en-GB" baseline="30000" dirty="0"/>
              <a:t>3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2153676" y="9406154"/>
            <a:ext cx="695351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 dirty="0">
                <a:latin typeface="Roboto"/>
                <a:cs typeface="Roboto"/>
              </a:rPr>
              <a:t>Plastics industry, nurdle hunts and large ports in North America</a:t>
            </a:r>
            <a:endParaRPr sz="165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Key Findings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 dirty="0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 dirty="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4388" y="9811580"/>
            <a:ext cx="17849850" cy="1113766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</a:t>
            </a:r>
            <a:r>
              <a:rPr lang="en-GB" sz="1200" spc="45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World Bank. </a:t>
            </a:r>
            <a:r>
              <a:rPr lang="en-US" sz="12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World Integrated Trade Solutions.</a:t>
            </a:r>
            <a:r>
              <a:rPr lang="en-US" sz="12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https://wits.worldbank.org</a:t>
            </a:r>
            <a:endParaRPr lang="en-GB" sz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2..</a:t>
            </a:r>
            <a:r>
              <a:rPr lang="en-GB" sz="1200" spc="4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2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ENF Recycling - World's Largest Directory Of Recycling Companies. [https://www.enfrecycling.com/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US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3. </a:t>
            </a:r>
            <a:r>
              <a:rPr lang="en-GB" sz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Government of Canada, Summary – Canadian Industry Statistics, 3261- Plastic Product Manufacturing (https://ised-isde.canada.ca/app/ixb/cis/summary-sommaire/3261</a:t>
            </a:r>
            <a:r>
              <a:rPr lang="en-GB" sz="1200" dirty="0"/>
              <a:t>)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Picture 10" descr="A map of the united states&#10;&#10;Description automatically generated">
            <a:extLst>
              <a:ext uri="{FF2B5EF4-FFF2-40B4-BE49-F238E27FC236}">
                <a16:creationId xmlns:a16="http://schemas.microsoft.com/office/drawing/2014/main" id="{09DE81A6-1B10-BD98-EF10-F0D91EF19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980" y="2332477"/>
            <a:ext cx="9449469" cy="6873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F34CDD-3BCD-90E7-628F-9023A86C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050" y="7845979"/>
            <a:ext cx="127265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8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Transport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 dirty="0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617075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639611"/>
            <a:ext cx="17849850" cy="180626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 Condensed"/>
                <a:cs typeface="Roboto Condensed"/>
              </a:rPr>
              <a:t>1.</a:t>
            </a:r>
            <a:r>
              <a:rPr sz="1200" spc="40" dirty="0">
                <a:latin typeface="Roboto Condensed"/>
                <a:cs typeface="Roboto Condensed"/>
              </a:rPr>
              <a:t> </a:t>
            </a:r>
            <a:r>
              <a:rPr lang="en-GB" sz="1200" dirty="0"/>
              <a:t>World Ports Index (https://msi.nga.mil/Publications/WPI)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 Condensed"/>
                <a:cs typeface="Roboto Condensed"/>
              </a:rPr>
              <a:t>2.</a:t>
            </a:r>
            <a:r>
              <a:rPr sz="1200" spc="45" dirty="0">
                <a:latin typeface="Roboto Condensed"/>
                <a:cs typeface="Roboto Condensed"/>
              </a:rPr>
              <a:t> </a:t>
            </a:r>
            <a:r>
              <a:rPr lang="en-GB" sz="1200" dirty="0"/>
              <a:t>Association of American Railroads, Rail Freight Facts &amp; Figure (May 2023), (https://www.aar.org/wp-content/uploads/2023/04/AAR-Facts-Figures-Fact-Sheet.pdf)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 Condensed"/>
                <a:cs typeface="Roboto Condensed"/>
              </a:rPr>
              <a:t>3.</a:t>
            </a:r>
            <a:r>
              <a:rPr sz="1200" spc="45" dirty="0">
                <a:latin typeface="Roboto Condensed"/>
                <a:cs typeface="Roboto Condensed"/>
              </a:rPr>
              <a:t> </a:t>
            </a:r>
            <a:r>
              <a:rPr lang="en-GB" sz="1200" dirty="0"/>
              <a:t>Federal Railroad Administration, Office of safety analysis  (https://safetydata.fra.dot.gov/officeofsafety/publicsite/summary.aspx)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 Condensed"/>
                <a:cs typeface="Roboto Condensed"/>
              </a:rPr>
              <a:t>4.</a:t>
            </a:r>
            <a:r>
              <a:rPr sz="1200" spc="40" dirty="0">
                <a:latin typeface="Roboto Condensed"/>
                <a:cs typeface="Roboto Condensed"/>
              </a:rPr>
              <a:t> </a:t>
            </a:r>
            <a:r>
              <a:rPr lang="en-GB" sz="1200" spc="40" dirty="0">
                <a:latin typeface="Roboto Condensed"/>
                <a:cs typeface="Roboto Condensed"/>
              </a:rPr>
              <a:t>US Bureau of Transportation Statistics - https://data.bts.gov/stories/s/Moving-Goods-in-the-United-States/bcyt-rqmu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spc="40" dirty="0">
                <a:latin typeface="Roboto Condensed"/>
                <a:cs typeface="Roboto Condensed"/>
              </a:rPr>
              <a:t>5. CN, Maps and Network, </a:t>
            </a:r>
            <a:r>
              <a:rPr lang="en-GB" sz="1200" dirty="0">
                <a:hlinkClick r:id="rId3"/>
              </a:rPr>
              <a:t>https://www.cn.ca/en/our-services/maps-and-network/intermodal-terminals/</a:t>
            </a:r>
            <a:endParaRPr lang="en-GB" sz="1200" dirty="0"/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dirty="0"/>
              <a:t>6. World Bank, World Development Indicators, https://databank.worldbank.org/source/world-development-indicators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endParaRPr sz="1200" dirty="0">
              <a:latin typeface="Roboto Condensed"/>
              <a:cs typeface="Roboto Condensed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F43F1E40-FA47-9062-5E66-89913D413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0850" y="2084948"/>
            <a:ext cx="9495355" cy="708525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North America has 4 of the world’s top 50 container ports by volume handled and 30 large ports</a:t>
            </a:r>
            <a:r>
              <a:rPr lang="en-GB" baseline="30000" dirty="0"/>
              <a:t>1 </a:t>
            </a:r>
            <a:r>
              <a:rPr lang="en-GB" dirty="0"/>
              <a:t>handling over 67 million TEU of container traffic in 2021</a:t>
            </a:r>
            <a:r>
              <a:rPr lang="en-GB" baseline="30000" dirty="0"/>
              <a:t>6</a:t>
            </a: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spc="-10" dirty="0"/>
              <a:t>USA</a:t>
            </a:r>
            <a:endParaRPr spc="-1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Almost 140,000 miles of freight railway line</a:t>
            </a:r>
            <a:r>
              <a:rPr lang="en-GB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 intermodal transport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1,182 train derailments in 2022 </a:t>
            </a:r>
            <a:r>
              <a:rPr lang="en-GB" baseline="30000" dirty="0"/>
              <a:t>3</a:t>
            </a:r>
            <a:r>
              <a:rPr lang="en-GB" dirty="0"/>
              <a:t> –around 3 per day - </a:t>
            </a:r>
            <a:r>
              <a:rPr lang="en-GB" b="1" dirty="0"/>
              <a:t>5 pellet loss incidents </a:t>
            </a:r>
            <a:r>
              <a:rPr lang="en-GB" dirty="0"/>
              <a:t>involving train derailments have been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65% of freight transported by truck and 8% by rail in 2017</a:t>
            </a:r>
            <a:r>
              <a:rPr lang="en-GB" baseline="30000" dirty="0"/>
              <a:t>4 </a:t>
            </a:r>
            <a:r>
              <a:rPr lang="en-GB" dirty="0"/>
              <a:t>- </a:t>
            </a:r>
            <a:r>
              <a:rPr lang="en-GB" b="1" dirty="0"/>
              <a:t>2 pellet loss incidents </a:t>
            </a:r>
            <a:r>
              <a:rPr lang="en-GB" dirty="0"/>
              <a:t>involving road transport</a:t>
            </a:r>
          </a:p>
          <a:p>
            <a:endParaRPr lang="en-GB" dirty="0"/>
          </a:p>
          <a:p>
            <a:r>
              <a:rPr lang="en-GB" dirty="0"/>
              <a:t>Canada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20,000 miles of freight railway and 14 intermodal terminals</a:t>
            </a:r>
            <a:r>
              <a:rPr lang="en-GB" baseline="30000" dirty="0"/>
              <a:t>5</a:t>
            </a:r>
            <a:endParaRPr lang="en-GB" dirty="0"/>
          </a:p>
        </p:txBody>
      </p:sp>
      <p:pic>
        <p:nvPicPr>
          <p:cNvPr id="27" name="Picture 26" descr="Aerial view of a large area&#10;&#10;Description automatically generated">
            <a:extLst>
              <a:ext uri="{FF2B5EF4-FFF2-40B4-BE49-F238E27FC236}">
                <a16:creationId xmlns:a16="http://schemas.microsoft.com/office/drawing/2014/main" id="{30D4BE17-031A-5CE7-25FE-92DA186D9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2258284"/>
            <a:ext cx="5032519" cy="6919714"/>
          </a:xfrm>
          <a:prstGeom prst="rect">
            <a:avLst/>
          </a:prstGeom>
        </p:spPr>
      </p:pic>
      <p:pic>
        <p:nvPicPr>
          <p:cNvPr id="29" name="Picture 28" descr="Aerial view of a lot of containers&#10;&#10;Description automatically generated">
            <a:extLst>
              <a:ext uri="{FF2B5EF4-FFF2-40B4-BE49-F238E27FC236}">
                <a16:creationId xmlns:a16="http://schemas.microsoft.com/office/drawing/2014/main" id="{18C82853-4AD6-D396-D7E1-A8D77E74D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736" y="3029847"/>
            <a:ext cx="3872665" cy="5324915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860493-EDA8-60EC-01F5-3DA691F0D50A}"/>
              </a:ext>
            </a:extLst>
          </p:cNvPr>
          <p:cNvCxnSpPr>
            <a:stCxn id="29" idx="1"/>
          </p:cNvCxnSpPr>
          <p:nvPr/>
        </p:nvCxnSpPr>
        <p:spPr>
          <a:xfrm flipH="1">
            <a:off x="13100050" y="5692305"/>
            <a:ext cx="2469686" cy="4073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1778663" y="9222795"/>
            <a:ext cx="695351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 dirty="0">
                <a:latin typeface="Roboto"/>
                <a:cs typeface="Roboto"/>
              </a:rPr>
              <a:t>Intermodal depot, USA, 2.8km long and 2.6km</a:t>
            </a:r>
            <a:r>
              <a:rPr lang="en-GB" sz="1650" spc="-25" baseline="30000" dirty="0">
                <a:latin typeface="Roboto"/>
                <a:cs typeface="Roboto"/>
              </a:rPr>
              <a:t>2 </a:t>
            </a:r>
            <a:r>
              <a:rPr lang="en-GB" sz="1650" spc="-25" dirty="0">
                <a:latin typeface="Roboto"/>
                <a:cs typeface="Roboto"/>
              </a:rPr>
              <a:t> (Esri, Earthstar Geographics)</a:t>
            </a:r>
            <a:endParaRPr sz="1650" dirty="0">
              <a:latin typeface="Roboto"/>
              <a:cs typeface="Roboto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5A3967-6F73-5449-200A-52884D415765}"/>
              </a:ext>
            </a:extLst>
          </p:cNvPr>
          <p:cNvSpPr txBox="1"/>
          <p:nvPr/>
        </p:nvSpPr>
        <p:spPr>
          <a:xfrm>
            <a:off x="925797" y="9338311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TEU- twenty-foot equivalent unit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15167CC-B582-A56D-0629-309E349D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650" y="2274884"/>
            <a:ext cx="7620000" cy="702252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Pellet Loss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 dirty="0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811580"/>
            <a:ext cx="17849850" cy="66742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 Condensed"/>
                <a:cs typeface="Roboto Condensed"/>
              </a:rPr>
              <a:t>1.</a:t>
            </a:r>
            <a:r>
              <a:rPr sz="1200" spc="40" dirty="0">
                <a:latin typeface="Roboto Condensed"/>
                <a:cs typeface="Roboto Condensed"/>
              </a:rPr>
              <a:t>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Fidra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Great Nurdle Hunt,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https://www.nurdlehunt.org.uk,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  <a:r>
              <a:rPr sz="1200" spc="4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Nurdle Patrol,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https://nurdlepatrol.org.map</a:t>
            </a:r>
            <a:endParaRPr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F43F1E40-FA47-9062-5E66-89913D413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4388" y="2344609"/>
            <a:ext cx="8532495" cy="486094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Estimated that </a:t>
            </a:r>
            <a:r>
              <a:rPr lang="en-GB" b="1" dirty="0"/>
              <a:t>6,000-60,000 tonnes </a:t>
            </a:r>
            <a:r>
              <a:rPr lang="en-GB" dirty="0"/>
              <a:t>of pellets lost to the environment annually 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 acute and 8 chronic pellet losses identified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losses account for more than </a:t>
            </a:r>
            <a:r>
              <a:rPr lang="en-GB" b="1" dirty="0"/>
              <a:t>1.6 billion pellets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12 losses related to transport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6 losses related to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7,963 positive nurdle hunts identified in North America </a:t>
            </a:r>
            <a:r>
              <a:rPr lang="en-GB" baseline="30000" dirty="0"/>
              <a:t>1,2</a:t>
            </a:r>
            <a:endParaRPr lang="en-GB" dirty="0"/>
          </a:p>
          <a:p>
            <a:endParaRPr lang="en-GB" dirty="0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2414250" y="9343850"/>
            <a:ext cx="487680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 dirty="0">
                <a:latin typeface="Roboto"/>
                <a:cs typeface="Roboto"/>
              </a:rPr>
              <a:t>Acute &amp; Chronic pellet loss incidents (2005-2022)</a:t>
            </a:r>
            <a:endParaRPr sz="1650" dirty="0">
              <a:latin typeface="Roboto"/>
              <a:cs typeface="Roboto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58A1DA-E18D-D10C-5A0C-22729EE4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250" y="8172184"/>
            <a:ext cx="1364208" cy="8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4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Tourism &amp; Protected Areas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 dirty="0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811580"/>
            <a:ext cx="17849850" cy="79060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 Condensed"/>
                <a:cs typeface="Roboto Condensed"/>
              </a:rPr>
              <a:t>1.</a:t>
            </a:r>
            <a:r>
              <a:rPr sz="1200" spc="40" dirty="0">
                <a:latin typeface="Roboto Condensed"/>
                <a:cs typeface="Roboto Condensed"/>
              </a:rPr>
              <a:t> </a:t>
            </a:r>
            <a:r>
              <a:rPr lang="en-GB" sz="1200" spc="40" dirty="0">
                <a:latin typeface="Roboto Condensed"/>
                <a:cs typeface="Roboto Condensed"/>
              </a:rPr>
              <a:t>Protected Planet, https://www.protectedplanet.net/en</a:t>
            </a:r>
          </a:p>
          <a:p>
            <a:r>
              <a:rPr lang="en-GB" sz="1200" dirty="0">
                <a:latin typeface="Roboto Condensed"/>
                <a:cs typeface="Roboto Condensed"/>
              </a:rPr>
              <a:t>2. </a:t>
            </a:r>
            <a:r>
              <a:rPr lang="en-GB" sz="1200" dirty="0"/>
              <a:t>UN WTO – Global and regional tourism performance (https://www.unwto.org/tourism-data/global-and-regional-tourism-performance)</a:t>
            </a:r>
          </a:p>
          <a:p>
            <a:pPr marL="342900" indent="-342900">
              <a:buFont typeface="+mj-lt"/>
              <a:buAutoNum type="arabicPeriod" startAt="13"/>
            </a:pPr>
            <a:endParaRPr lang="en-GB" sz="1200" dirty="0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4319250" y="9373154"/>
            <a:ext cx="1488359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 dirty="0">
                <a:latin typeface="Roboto"/>
                <a:cs typeface="Roboto"/>
              </a:rPr>
              <a:t>Gulf of Mexico</a:t>
            </a:r>
            <a:endParaRPr sz="1650" dirty="0">
              <a:latin typeface="Roboto"/>
              <a:cs typeface="Roboto"/>
            </a:endParaRPr>
          </a:p>
        </p:txBody>
      </p:sp>
      <p:pic>
        <p:nvPicPr>
          <p:cNvPr id="3" name="Picture 2" descr="A map of the north and south america&#10;&#10;Description automatically generated">
            <a:extLst>
              <a:ext uri="{FF2B5EF4-FFF2-40B4-BE49-F238E27FC236}">
                <a16:creationId xmlns:a16="http://schemas.microsoft.com/office/drawing/2014/main" id="{CA45BB85-A26B-8612-9CAA-D3DB99A59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49" y="2344609"/>
            <a:ext cx="9585377" cy="6972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196947-60E6-8E1B-566A-EC24482C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650" y="8146032"/>
            <a:ext cx="1272650" cy="914479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19D7535-4D6F-9F79-9DE3-444F8227974C}"/>
              </a:ext>
            </a:extLst>
          </p:cNvPr>
          <p:cNvSpPr txBox="1">
            <a:spLocks/>
          </p:cNvSpPr>
          <p:nvPr/>
        </p:nvSpPr>
        <p:spPr>
          <a:xfrm>
            <a:off x="466674" y="2398419"/>
            <a:ext cx="9031894" cy="767710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>
            <a:lvl1pPr marL="0">
              <a:defRPr sz="2850" b="0" i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Gulf of Mexico</a:t>
            </a:r>
          </a:p>
          <a:p>
            <a:pPr marL="469900" marR="372110" indent="-457200">
              <a:lnSpc>
                <a:spcPts val="33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GB" dirty="0"/>
              <a:t>135 plastic facilities identified</a:t>
            </a:r>
          </a:p>
          <a:p>
            <a:pPr marL="469900" marR="372110" indent="-457200">
              <a:lnSpc>
                <a:spcPts val="33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GB" dirty="0"/>
              <a:t>112,000 km</a:t>
            </a:r>
            <a:r>
              <a:rPr lang="en-GB" baseline="30000" dirty="0"/>
              <a:t>2 </a:t>
            </a:r>
            <a:r>
              <a:rPr lang="en-GB" dirty="0"/>
              <a:t>of protected areas</a:t>
            </a:r>
            <a:r>
              <a:rPr lang="en-GB" baseline="30000" dirty="0"/>
              <a:t>1</a:t>
            </a:r>
            <a:endParaRPr lang="en-GB" dirty="0"/>
          </a:p>
          <a:p>
            <a:pPr marL="469900" marR="372110" indent="-457200">
              <a:lnSpc>
                <a:spcPts val="33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GB" dirty="0"/>
              <a:t>6,117 positive nurdle hunts</a:t>
            </a:r>
          </a:p>
          <a:p>
            <a:pPr marL="469900" marR="372110" indent="-457200">
              <a:lnSpc>
                <a:spcPts val="33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GB" b="1" dirty="0"/>
              <a:t>1,378 positive nurdle hunts within protected areas </a:t>
            </a:r>
            <a:r>
              <a:rPr lang="en-GB" dirty="0"/>
              <a:t>(22.5%)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spc="-10" dirty="0"/>
              <a:t>Poses risk to other nations with reliance on tourism and fishing in Caribbean Sea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spc="-10" dirty="0"/>
              <a:t>Florida is second most visited US state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spc="-10" dirty="0"/>
              <a:t>Tourism</a:t>
            </a:r>
            <a:r>
              <a:rPr lang="en-GB" spc="-10" baseline="30000" dirty="0"/>
              <a:t>2</a:t>
            </a:r>
            <a:br>
              <a:rPr lang="en-GB" spc="-10" dirty="0"/>
            </a:br>
            <a:r>
              <a:rPr lang="en-GB" spc="-10" dirty="0"/>
              <a:t>Antigua and Barbuda -  14.6% of GDP  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spc="-10" dirty="0"/>
              <a:t>Jamaica -  9.2% of GDP</a:t>
            </a:r>
            <a:br>
              <a:rPr lang="en-GB" dirty="0"/>
            </a:br>
            <a:endParaRPr lang="en-GB" spc="-1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8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a0ede9-81df-478f-8706-ce3da42f88be" xsi:nil="true"/>
    <lcf76f155ced4ddcb4097134ff3c332f xmlns="dfffcd87-c46b-457d-a2c0-23a6c67cb3f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3C4ECEC981F448D603A2083AFD1FA" ma:contentTypeVersion="14" ma:contentTypeDescription="Create a new document." ma:contentTypeScope="" ma:versionID="6e055de1504c77d6877dda4114bd456e">
  <xsd:schema xmlns:xsd="http://www.w3.org/2001/XMLSchema" xmlns:xs="http://www.w3.org/2001/XMLSchema" xmlns:p="http://schemas.microsoft.com/office/2006/metadata/properties" xmlns:ns2="dfffcd87-c46b-457d-a2c0-23a6c67cb3f2" xmlns:ns3="40a0ede9-81df-478f-8706-ce3da42f88be" targetNamespace="http://schemas.microsoft.com/office/2006/metadata/properties" ma:root="true" ma:fieldsID="0f62aec68527439c0c32c81a79771c5b" ns2:_="" ns3:_="">
    <xsd:import namespace="dfffcd87-c46b-457d-a2c0-23a6c67cb3f2"/>
    <xsd:import namespace="40a0ede9-81df-478f-8706-ce3da42f8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fcd87-c46b-457d-a2c0-23a6c67cb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0266995-8a73-4323-b541-db3dc83c0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0ede9-81df-478f-8706-ce3da42f88b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1d3a1e5-ffd5-4180-826e-1a135066a873}" ma:internalName="TaxCatchAll" ma:showField="CatchAllData" ma:web="40a0ede9-81df-478f-8706-ce3da42f8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BF4A8A-F2C5-4847-8CDB-BFCD1D3C705D}">
  <ds:schemaRefs>
    <ds:schemaRef ds:uri="http://schemas.microsoft.com/office/2006/metadata/properties"/>
    <ds:schemaRef ds:uri="http://schemas.microsoft.com/office/infopath/2007/PartnerControls"/>
    <ds:schemaRef ds:uri="d3ec8c1e-9d76-4174-bdd9-d29a66da13b3"/>
    <ds:schemaRef ds:uri="db6f932f-bf6e-44b2-9636-af96ba0852a1"/>
    <ds:schemaRef ds:uri="3f57398b-3620-4ec8-94e3-96f51f4a38a3"/>
    <ds:schemaRef ds:uri="bca0be4e-26c1-41ee-897c-29c175179901"/>
    <ds:schemaRef ds:uri="http://schemas.microsoft.com/sharepoint/v4"/>
    <ds:schemaRef ds:uri="40a0ede9-81df-478f-8706-ce3da42f88be"/>
    <ds:schemaRef ds:uri="dfffcd87-c46b-457d-a2c0-23a6c67cb3f2"/>
  </ds:schemaRefs>
</ds:datastoreItem>
</file>

<file path=customXml/itemProps2.xml><?xml version="1.0" encoding="utf-8"?>
<ds:datastoreItem xmlns:ds="http://schemas.openxmlformats.org/officeDocument/2006/customXml" ds:itemID="{F119A18C-45B8-4760-BE8F-54B27DA32F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794E32-D581-47AB-AF7A-5E8193FB4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ffcd87-c46b-457d-a2c0-23a6c67cb3f2"/>
    <ds:schemaRef ds:uri="40a0ede9-81df-478f-8706-ce3da42f8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1000</Words>
  <Application>Microsoft Office PowerPoint</Application>
  <PresentationFormat>Custom</PresentationFormat>
  <Paragraphs>109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Mapping The Global Plastic Pellet Supply Chain</vt:lpstr>
      <vt:lpstr>PowerPoint Presentation</vt:lpstr>
      <vt:lpstr>North America &amp; Mexico</vt:lpstr>
      <vt:lpstr>PowerPoint Presentation</vt:lpstr>
      <vt:lpstr>Key Findings</vt:lpstr>
      <vt:lpstr>Key Findings</vt:lpstr>
      <vt:lpstr>Transport</vt:lpstr>
      <vt:lpstr>Pellet Loss</vt:lpstr>
      <vt:lpstr>Tourism &amp; Protected Areas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Global Plastic Pellet Supply Chain</dc:title>
  <cp:lastModifiedBy>Heather McFarlane</cp:lastModifiedBy>
  <cp:revision>4</cp:revision>
  <dcterms:created xsi:type="dcterms:W3CDTF">2023-07-27T23:49:51Z</dcterms:created>
  <dcterms:modified xsi:type="dcterms:W3CDTF">2023-10-18T09:26:25Z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2023-07-28T00:00:00Z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2023-07-27T00:00:00Z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0x0101004693C4ECEC981F448D603A2083AFD1FA</vt:lpwstr>
  </property>
  <property fmtid="{D5CDD505-2E9C-101B-9397-08002B2CF9AE}" pid="7" name="MediaServiceImageTags">
    <vt:lpwstr/>
  </property>
  <property fmtid="{D5CDD505-2E9C-101B-9397-08002B2CF9AE}" pid="8" name="_Level">
    <vt:i4>1</vt:i4>
  </property>
</Properties>
</file>